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73" r:id="rId3"/>
    <p:sldMasterId id="2147483686" r:id="rId4"/>
    <p:sldMasterId id="2147483698" r:id="rId5"/>
    <p:sldMasterId id="2147483711" r:id="rId6"/>
    <p:sldMasterId id="2147483724" r:id="rId7"/>
    <p:sldMasterId id="2147483750" r:id="rId8"/>
    <p:sldMasterId id="2147483763" r:id="rId9"/>
  </p:sldMasterIdLst>
  <p:notesMasterIdLst>
    <p:notesMasterId r:id="rId89"/>
  </p:notesMasterIdLst>
  <p:sldIdLst>
    <p:sldId id="256" r:id="rId10"/>
    <p:sldId id="389" r:id="rId11"/>
    <p:sldId id="274" r:id="rId12"/>
    <p:sldId id="334" r:id="rId13"/>
    <p:sldId id="390" r:id="rId14"/>
    <p:sldId id="391" r:id="rId15"/>
    <p:sldId id="392" r:id="rId16"/>
    <p:sldId id="461" r:id="rId17"/>
    <p:sldId id="469" r:id="rId18"/>
    <p:sldId id="442" r:id="rId19"/>
    <p:sldId id="443" r:id="rId20"/>
    <p:sldId id="444" r:id="rId21"/>
    <p:sldId id="350" r:id="rId22"/>
    <p:sldId id="393" r:id="rId23"/>
    <p:sldId id="394" r:id="rId24"/>
    <p:sldId id="395" r:id="rId25"/>
    <p:sldId id="396" r:id="rId26"/>
    <p:sldId id="464" r:id="rId27"/>
    <p:sldId id="397" r:id="rId28"/>
    <p:sldId id="398" r:id="rId29"/>
    <p:sldId id="399" r:id="rId30"/>
    <p:sldId id="400" r:id="rId31"/>
    <p:sldId id="401" r:id="rId32"/>
    <p:sldId id="402" r:id="rId33"/>
    <p:sldId id="445" r:id="rId34"/>
    <p:sldId id="446" r:id="rId35"/>
    <p:sldId id="470" r:id="rId36"/>
    <p:sldId id="471" r:id="rId37"/>
    <p:sldId id="404" r:id="rId38"/>
    <p:sldId id="405" r:id="rId39"/>
    <p:sldId id="403" r:id="rId40"/>
    <p:sldId id="406" r:id="rId41"/>
    <p:sldId id="407" r:id="rId42"/>
    <p:sldId id="408" r:id="rId43"/>
    <p:sldId id="409" r:id="rId44"/>
    <p:sldId id="410" r:id="rId45"/>
    <p:sldId id="468" r:id="rId46"/>
    <p:sldId id="411" r:id="rId47"/>
    <p:sldId id="412" r:id="rId48"/>
    <p:sldId id="413" r:id="rId49"/>
    <p:sldId id="414" r:id="rId50"/>
    <p:sldId id="415" r:id="rId51"/>
    <p:sldId id="429" r:id="rId52"/>
    <p:sldId id="465" r:id="rId53"/>
    <p:sldId id="466" r:id="rId54"/>
    <p:sldId id="416" r:id="rId55"/>
    <p:sldId id="417" r:id="rId56"/>
    <p:sldId id="418" r:id="rId57"/>
    <p:sldId id="419" r:id="rId58"/>
    <p:sldId id="447" r:id="rId59"/>
    <p:sldId id="448" r:id="rId60"/>
    <p:sldId id="421" r:id="rId61"/>
    <p:sldId id="460" r:id="rId62"/>
    <p:sldId id="423" r:id="rId63"/>
    <p:sldId id="422" r:id="rId64"/>
    <p:sldId id="424" r:id="rId65"/>
    <p:sldId id="425" r:id="rId66"/>
    <p:sldId id="426" r:id="rId67"/>
    <p:sldId id="427" r:id="rId68"/>
    <p:sldId id="428" r:id="rId69"/>
    <p:sldId id="434" r:id="rId70"/>
    <p:sldId id="450" r:id="rId71"/>
    <p:sldId id="451" r:id="rId72"/>
    <p:sldId id="452" r:id="rId73"/>
    <p:sldId id="453" r:id="rId74"/>
    <p:sldId id="454" r:id="rId75"/>
    <p:sldId id="456" r:id="rId76"/>
    <p:sldId id="457" r:id="rId77"/>
    <p:sldId id="458" r:id="rId78"/>
    <p:sldId id="459" r:id="rId79"/>
    <p:sldId id="433" r:id="rId80"/>
    <p:sldId id="472" r:id="rId81"/>
    <p:sldId id="473" r:id="rId82"/>
    <p:sldId id="435" r:id="rId83"/>
    <p:sldId id="474" r:id="rId84"/>
    <p:sldId id="436" r:id="rId85"/>
    <p:sldId id="437" r:id="rId86"/>
    <p:sldId id="438" r:id="rId87"/>
    <p:sldId id="439" r:id="rId8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106"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21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316"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421"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5526" algn="l" defTabSz="457106" rtl="0" eaLnBrk="1" latinLnBrk="0" hangingPunct="1">
      <a:defRPr sz="2400" kern="1200">
        <a:solidFill>
          <a:schemeClr val="tx1"/>
        </a:solidFill>
        <a:latin typeface="Arial" charset="0"/>
        <a:ea typeface="ＭＳ Ｐゴシック" charset="-128"/>
        <a:cs typeface="ＭＳ Ｐゴシック" charset="-128"/>
      </a:defRPr>
    </a:lvl6pPr>
    <a:lvl7pPr marL="2742630" algn="l" defTabSz="457106" rtl="0" eaLnBrk="1" latinLnBrk="0" hangingPunct="1">
      <a:defRPr sz="2400" kern="1200">
        <a:solidFill>
          <a:schemeClr val="tx1"/>
        </a:solidFill>
        <a:latin typeface="Arial" charset="0"/>
        <a:ea typeface="ＭＳ Ｐゴシック" charset="-128"/>
        <a:cs typeface="ＭＳ Ｐゴシック" charset="-128"/>
      </a:defRPr>
    </a:lvl7pPr>
    <a:lvl8pPr marL="3199736" algn="l" defTabSz="457106" rtl="0" eaLnBrk="1" latinLnBrk="0" hangingPunct="1">
      <a:defRPr sz="2400" kern="1200">
        <a:solidFill>
          <a:schemeClr val="tx1"/>
        </a:solidFill>
        <a:latin typeface="Arial" charset="0"/>
        <a:ea typeface="ＭＳ Ｐゴシック" charset="-128"/>
        <a:cs typeface="ＭＳ Ｐゴシック" charset="-128"/>
      </a:defRPr>
    </a:lvl8pPr>
    <a:lvl9pPr marL="3656841" algn="l" defTabSz="457106" rtl="0" eaLnBrk="1" latinLnBrk="0" hangingPunct="1">
      <a:defRPr sz="2400"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9616" autoAdjust="0"/>
  </p:normalViewPr>
  <p:slideViewPr>
    <p:cSldViewPr>
      <p:cViewPr>
        <p:scale>
          <a:sx n="120" d="100"/>
          <a:sy n="120" d="100"/>
        </p:scale>
        <p:origin x="-80" y="-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30" Type="http://schemas.openxmlformats.org/officeDocument/2006/relationships/slide" Target="slides/slide21.xml"/><Relationship Id="rId31" Type="http://schemas.openxmlformats.org/officeDocument/2006/relationships/slide" Target="slides/slide22.xml"/><Relationship Id="rId32" Type="http://schemas.openxmlformats.org/officeDocument/2006/relationships/slide" Target="slides/slide23.xml"/><Relationship Id="rId33" Type="http://schemas.openxmlformats.org/officeDocument/2006/relationships/slide" Target="slides/slide24.xml"/><Relationship Id="rId34" Type="http://schemas.openxmlformats.org/officeDocument/2006/relationships/slide" Target="slides/slide25.xml"/><Relationship Id="rId35" Type="http://schemas.openxmlformats.org/officeDocument/2006/relationships/slide" Target="slides/slide26.xml"/><Relationship Id="rId36" Type="http://schemas.openxmlformats.org/officeDocument/2006/relationships/slide" Target="slides/slide27.xml"/><Relationship Id="rId37" Type="http://schemas.openxmlformats.org/officeDocument/2006/relationships/slide" Target="slides/slide28.xml"/><Relationship Id="rId38" Type="http://schemas.openxmlformats.org/officeDocument/2006/relationships/slide" Target="slides/slide29.xml"/><Relationship Id="rId39" Type="http://schemas.openxmlformats.org/officeDocument/2006/relationships/slide" Target="slides/slide30.xml"/><Relationship Id="rId50" Type="http://schemas.openxmlformats.org/officeDocument/2006/relationships/slide" Target="slides/slide41.xml"/><Relationship Id="rId51" Type="http://schemas.openxmlformats.org/officeDocument/2006/relationships/slide" Target="slides/slide42.xml"/><Relationship Id="rId52" Type="http://schemas.openxmlformats.org/officeDocument/2006/relationships/slide" Target="slides/slide43.xml"/><Relationship Id="rId53" Type="http://schemas.openxmlformats.org/officeDocument/2006/relationships/slide" Target="slides/slide44.xml"/><Relationship Id="rId54" Type="http://schemas.openxmlformats.org/officeDocument/2006/relationships/slide" Target="slides/slide45.xml"/><Relationship Id="rId55" Type="http://schemas.openxmlformats.org/officeDocument/2006/relationships/slide" Target="slides/slide46.xml"/><Relationship Id="rId56" Type="http://schemas.openxmlformats.org/officeDocument/2006/relationships/slide" Target="slides/slide47.xml"/><Relationship Id="rId57" Type="http://schemas.openxmlformats.org/officeDocument/2006/relationships/slide" Target="slides/slide48.xml"/><Relationship Id="rId58" Type="http://schemas.openxmlformats.org/officeDocument/2006/relationships/slide" Target="slides/slide49.xml"/><Relationship Id="rId59" Type="http://schemas.openxmlformats.org/officeDocument/2006/relationships/slide" Target="slides/slide50.xml"/><Relationship Id="rId70" Type="http://schemas.openxmlformats.org/officeDocument/2006/relationships/slide" Target="slides/slide61.xml"/><Relationship Id="rId71" Type="http://schemas.openxmlformats.org/officeDocument/2006/relationships/slide" Target="slides/slide62.xml"/><Relationship Id="rId72" Type="http://schemas.openxmlformats.org/officeDocument/2006/relationships/slide" Target="slides/slide63.xml"/><Relationship Id="rId73" Type="http://schemas.openxmlformats.org/officeDocument/2006/relationships/slide" Target="slides/slide64.xml"/><Relationship Id="rId74" Type="http://schemas.openxmlformats.org/officeDocument/2006/relationships/slide" Target="slides/slide65.xml"/><Relationship Id="rId75" Type="http://schemas.openxmlformats.org/officeDocument/2006/relationships/slide" Target="slides/slide66.xml"/><Relationship Id="rId76" Type="http://schemas.openxmlformats.org/officeDocument/2006/relationships/slide" Target="slides/slide67.xml"/><Relationship Id="rId77" Type="http://schemas.openxmlformats.org/officeDocument/2006/relationships/slide" Target="slides/slide68.xml"/><Relationship Id="rId78" Type="http://schemas.openxmlformats.org/officeDocument/2006/relationships/slide" Target="slides/slide69.xml"/><Relationship Id="rId79" Type="http://schemas.openxmlformats.org/officeDocument/2006/relationships/slide" Target="slides/slide70.xml"/><Relationship Id="rId90" Type="http://schemas.openxmlformats.org/officeDocument/2006/relationships/printerSettings" Target="printerSettings/printerSettings1.bin"/><Relationship Id="rId91" Type="http://schemas.openxmlformats.org/officeDocument/2006/relationships/presProps" Target="presProps.xml"/><Relationship Id="rId92" Type="http://schemas.openxmlformats.org/officeDocument/2006/relationships/viewProps" Target="viewProps.xml"/><Relationship Id="rId93" Type="http://schemas.openxmlformats.org/officeDocument/2006/relationships/theme" Target="theme/theme1.xml"/><Relationship Id="rId94" Type="http://schemas.openxmlformats.org/officeDocument/2006/relationships/tableStyles" Target="tableStyles.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40" Type="http://schemas.openxmlformats.org/officeDocument/2006/relationships/slide" Target="slides/slide31.xml"/><Relationship Id="rId41" Type="http://schemas.openxmlformats.org/officeDocument/2006/relationships/slide" Target="slides/slide32.xml"/><Relationship Id="rId42" Type="http://schemas.openxmlformats.org/officeDocument/2006/relationships/slide" Target="slides/slide33.xml"/><Relationship Id="rId43" Type="http://schemas.openxmlformats.org/officeDocument/2006/relationships/slide" Target="slides/slide34.xml"/><Relationship Id="rId44" Type="http://schemas.openxmlformats.org/officeDocument/2006/relationships/slide" Target="slides/slide35.xml"/><Relationship Id="rId45" Type="http://schemas.openxmlformats.org/officeDocument/2006/relationships/slide" Target="slides/slide36.xml"/><Relationship Id="rId46" Type="http://schemas.openxmlformats.org/officeDocument/2006/relationships/slide" Target="slides/slide37.xml"/><Relationship Id="rId47" Type="http://schemas.openxmlformats.org/officeDocument/2006/relationships/slide" Target="slides/slide38.xml"/><Relationship Id="rId48" Type="http://schemas.openxmlformats.org/officeDocument/2006/relationships/slide" Target="slides/slide39.xml"/><Relationship Id="rId49" Type="http://schemas.openxmlformats.org/officeDocument/2006/relationships/slide" Target="slides/slide40.xml"/><Relationship Id="rId60" Type="http://schemas.openxmlformats.org/officeDocument/2006/relationships/slide" Target="slides/slide51.xml"/><Relationship Id="rId61" Type="http://schemas.openxmlformats.org/officeDocument/2006/relationships/slide" Target="slides/slide52.xml"/><Relationship Id="rId62" Type="http://schemas.openxmlformats.org/officeDocument/2006/relationships/slide" Target="slides/slide53.xml"/><Relationship Id="rId63" Type="http://schemas.openxmlformats.org/officeDocument/2006/relationships/slide" Target="slides/slide54.xml"/><Relationship Id="rId64" Type="http://schemas.openxmlformats.org/officeDocument/2006/relationships/slide" Target="slides/slide55.xml"/><Relationship Id="rId65" Type="http://schemas.openxmlformats.org/officeDocument/2006/relationships/slide" Target="slides/slide56.xml"/><Relationship Id="rId66" Type="http://schemas.openxmlformats.org/officeDocument/2006/relationships/slide" Target="slides/slide57.xml"/><Relationship Id="rId67" Type="http://schemas.openxmlformats.org/officeDocument/2006/relationships/slide" Target="slides/slide58.xml"/><Relationship Id="rId68" Type="http://schemas.openxmlformats.org/officeDocument/2006/relationships/slide" Target="slides/slide59.xml"/><Relationship Id="rId69" Type="http://schemas.openxmlformats.org/officeDocument/2006/relationships/slide" Target="slides/slide60.xml"/><Relationship Id="rId80" Type="http://schemas.openxmlformats.org/officeDocument/2006/relationships/slide" Target="slides/slide71.xml"/><Relationship Id="rId81" Type="http://schemas.openxmlformats.org/officeDocument/2006/relationships/slide" Target="slides/slide72.xml"/><Relationship Id="rId82" Type="http://schemas.openxmlformats.org/officeDocument/2006/relationships/slide" Target="slides/slide73.xml"/><Relationship Id="rId83" Type="http://schemas.openxmlformats.org/officeDocument/2006/relationships/slide" Target="slides/slide74.xml"/><Relationship Id="rId84" Type="http://schemas.openxmlformats.org/officeDocument/2006/relationships/slide" Target="slides/slide75.xml"/><Relationship Id="rId85" Type="http://schemas.openxmlformats.org/officeDocument/2006/relationships/slide" Target="slides/slide76.xml"/><Relationship Id="rId86" Type="http://schemas.openxmlformats.org/officeDocument/2006/relationships/slide" Target="slides/slide77.xml"/><Relationship Id="rId87" Type="http://schemas.openxmlformats.org/officeDocument/2006/relationships/slide" Target="slides/slide78.xml"/><Relationship Id="rId88" Type="http://schemas.openxmlformats.org/officeDocument/2006/relationships/slide" Target="slides/slide79.xml"/><Relationship Id="rId8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76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76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76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51A2714B-EC7C-0845-A8D8-61B13959AD93}" type="slidenum">
              <a:rPr lang="en-US"/>
              <a:pPr>
                <a:defRPr/>
              </a:pPr>
              <a:t>‹#›</a:t>
            </a:fld>
            <a:endParaRPr lang="en-US"/>
          </a:p>
        </p:txBody>
      </p:sp>
    </p:spTree>
    <p:extLst>
      <p:ext uri="{BB962C8B-B14F-4D97-AF65-F5344CB8AC3E}">
        <p14:creationId xmlns:p14="http://schemas.microsoft.com/office/powerpoint/2010/main" val="9382497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3" charset="0"/>
        <a:ea typeface="ＭＳ Ｐゴシック" pitchFamily="33" charset="-128"/>
        <a:cs typeface="ＭＳ Ｐゴシック" pitchFamily="33" charset="-128"/>
      </a:defRPr>
    </a:lvl1pPr>
    <a:lvl2pPr marL="457106" algn="l" rtl="0" eaLnBrk="0" fontAlgn="base" hangingPunct="0">
      <a:spcBef>
        <a:spcPct val="30000"/>
      </a:spcBef>
      <a:spcAft>
        <a:spcPct val="0"/>
      </a:spcAft>
      <a:defRPr sz="1200" kern="1200">
        <a:solidFill>
          <a:schemeClr val="tx1"/>
        </a:solidFill>
        <a:latin typeface="Arial" pitchFamily="33" charset="0"/>
        <a:ea typeface="ＭＳ Ｐゴシック" pitchFamily="33" charset="-128"/>
        <a:cs typeface="+mn-cs"/>
      </a:defRPr>
    </a:lvl2pPr>
    <a:lvl3pPr marL="914210" algn="l" rtl="0" eaLnBrk="0" fontAlgn="base" hangingPunct="0">
      <a:spcBef>
        <a:spcPct val="30000"/>
      </a:spcBef>
      <a:spcAft>
        <a:spcPct val="0"/>
      </a:spcAft>
      <a:defRPr sz="1200" kern="1200">
        <a:solidFill>
          <a:schemeClr val="tx1"/>
        </a:solidFill>
        <a:latin typeface="Arial" pitchFamily="33" charset="0"/>
        <a:ea typeface="ＭＳ Ｐゴシック" pitchFamily="33" charset="-128"/>
        <a:cs typeface="+mn-cs"/>
      </a:defRPr>
    </a:lvl3pPr>
    <a:lvl4pPr marL="1371316" algn="l" rtl="0" eaLnBrk="0" fontAlgn="base" hangingPunct="0">
      <a:spcBef>
        <a:spcPct val="30000"/>
      </a:spcBef>
      <a:spcAft>
        <a:spcPct val="0"/>
      </a:spcAft>
      <a:defRPr sz="1200" kern="1200">
        <a:solidFill>
          <a:schemeClr val="tx1"/>
        </a:solidFill>
        <a:latin typeface="Arial" pitchFamily="33" charset="0"/>
        <a:ea typeface="ＭＳ Ｐゴシック" pitchFamily="33" charset="-128"/>
        <a:cs typeface="+mn-cs"/>
      </a:defRPr>
    </a:lvl4pPr>
    <a:lvl5pPr marL="1828421" algn="l" rtl="0" eaLnBrk="0" fontAlgn="base" hangingPunct="0">
      <a:spcBef>
        <a:spcPct val="30000"/>
      </a:spcBef>
      <a:spcAft>
        <a:spcPct val="0"/>
      </a:spcAft>
      <a:defRPr sz="1200" kern="1200">
        <a:solidFill>
          <a:schemeClr val="tx1"/>
        </a:solidFill>
        <a:latin typeface="Arial" pitchFamily="33" charset="0"/>
        <a:ea typeface="ＭＳ Ｐゴシック" pitchFamily="33" charset="-128"/>
        <a:cs typeface="+mn-cs"/>
      </a:defRPr>
    </a:lvl5pPr>
    <a:lvl6pPr marL="2285526" algn="l" defTabSz="457106" rtl="0" eaLnBrk="1" latinLnBrk="0" hangingPunct="1">
      <a:defRPr sz="1200" kern="1200">
        <a:solidFill>
          <a:schemeClr val="tx1"/>
        </a:solidFill>
        <a:latin typeface="+mn-lt"/>
        <a:ea typeface="+mn-ea"/>
        <a:cs typeface="+mn-cs"/>
      </a:defRPr>
    </a:lvl6pPr>
    <a:lvl7pPr marL="2742630" algn="l" defTabSz="457106" rtl="0" eaLnBrk="1" latinLnBrk="0" hangingPunct="1">
      <a:defRPr sz="1200" kern="1200">
        <a:solidFill>
          <a:schemeClr val="tx1"/>
        </a:solidFill>
        <a:latin typeface="+mn-lt"/>
        <a:ea typeface="+mn-ea"/>
        <a:cs typeface="+mn-cs"/>
      </a:defRPr>
    </a:lvl7pPr>
    <a:lvl8pPr marL="3199736" algn="l" defTabSz="457106" rtl="0" eaLnBrk="1" latinLnBrk="0" hangingPunct="1">
      <a:defRPr sz="1200" kern="1200">
        <a:solidFill>
          <a:schemeClr val="tx1"/>
        </a:solidFill>
        <a:latin typeface="+mn-lt"/>
        <a:ea typeface="+mn-ea"/>
        <a:cs typeface="+mn-cs"/>
      </a:defRPr>
    </a:lvl8pPr>
    <a:lvl9pPr marL="3656841" algn="l" defTabSz="45710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D44EC8B1-93A2-5444-95EF-D2B5AD1DC7F3}" type="slidenum">
              <a:rPr lang="en-US"/>
              <a:pPr/>
              <a:t>1</a:t>
            </a:fld>
            <a:endParaRPr lang="en-US"/>
          </a:p>
        </p:txBody>
      </p:sp>
      <p:sp>
        <p:nvSpPr>
          <p:cNvPr id="15363" name="Rectangle 1026"/>
          <p:cNvSpPr>
            <a:spLocks noGrp="1" noRot="1" noChangeAspect="1" noChangeArrowheads="1" noTextEdit="1"/>
          </p:cNvSpPr>
          <p:nvPr>
            <p:ph type="sldImg"/>
          </p:nvPr>
        </p:nvSpPr>
        <p:spPr>
          <a:ln/>
        </p:spPr>
      </p:sp>
      <p:sp>
        <p:nvSpPr>
          <p:cNvPr id="15364" name="Rectangle 1027"/>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FEBBEF93-3B69-CD4D-833E-B6EE7F5E9A73}" type="slidenum">
              <a:rPr lang="en-US" sz="1200"/>
              <a:pPr algn="r"/>
              <a:t>13</a:t>
            </a:fld>
            <a:endParaRPr lang="en-US" sz="1200"/>
          </a:p>
        </p:txBody>
      </p:sp>
      <p:sp>
        <p:nvSpPr>
          <p:cNvPr id="25603" name="Rectangle 2"/>
          <p:cNvSpPr>
            <a:spLocks noGrp="1" noRot="1" noChangeAspect="1" noChangeArrowheads="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FEBBEF93-3B69-CD4D-833E-B6EE7F5E9A73}" type="slidenum">
              <a:rPr lang="en-US" sz="1200"/>
              <a:pPr algn="r"/>
              <a:t>14</a:t>
            </a:fld>
            <a:endParaRPr lang="en-US" sz="1200"/>
          </a:p>
        </p:txBody>
      </p:sp>
      <p:sp>
        <p:nvSpPr>
          <p:cNvPr id="25603" name="Rectangle 2"/>
          <p:cNvSpPr>
            <a:spLocks noGrp="1" noRot="1" noChangeAspect="1" noChangeArrowheads="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FEBBEF93-3B69-CD4D-833E-B6EE7F5E9A73}" type="slidenum">
              <a:rPr lang="en-US" sz="1200"/>
              <a:pPr algn="r"/>
              <a:t>15</a:t>
            </a:fld>
            <a:endParaRPr lang="en-US" sz="1200"/>
          </a:p>
        </p:txBody>
      </p:sp>
      <p:sp>
        <p:nvSpPr>
          <p:cNvPr id="25603" name="Rectangle 2"/>
          <p:cNvSpPr>
            <a:spLocks noGrp="1" noRot="1" noChangeAspect="1" noChangeArrowheads="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FEBBEF93-3B69-CD4D-833E-B6EE7F5E9A73}" type="slidenum">
              <a:rPr lang="en-US" sz="1200"/>
              <a:pPr algn="r"/>
              <a:t>16</a:t>
            </a:fld>
            <a:endParaRPr lang="en-US" sz="1200"/>
          </a:p>
        </p:txBody>
      </p:sp>
      <p:sp>
        <p:nvSpPr>
          <p:cNvPr id="25603" name="Rectangle 2"/>
          <p:cNvSpPr>
            <a:spLocks noGrp="1" noRot="1" noChangeAspect="1" noChangeArrowheads="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FEBBEF93-3B69-CD4D-833E-B6EE7F5E9A73}" type="slidenum">
              <a:rPr lang="en-US" sz="1200"/>
              <a:pPr algn="r"/>
              <a:t>17</a:t>
            </a:fld>
            <a:endParaRPr lang="en-US" sz="1200"/>
          </a:p>
        </p:txBody>
      </p:sp>
      <p:sp>
        <p:nvSpPr>
          <p:cNvPr id="25603" name="Rectangle 2"/>
          <p:cNvSpPr>
            <a:spLocks noGrp="1" noRot="1" noChangeAspect="1" noChangeArrowheads="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FEBBEF93-3B69-CD4D-833E-B6EE7F5E9A73}" type="slidenum">
              <a:rPr lang="en-US" sz="1200"/>
              <a:pPr algn="r"/>
              <a:t>18</a:t>
            </a:fld>
            <a:endParaRPr lang="en-US" sz="1200"/>
          </a:p>
        </p:txBody>
      </p:sp>
      <p:sp>
        <p:nvSpPr>
          <p:cNvPr id="25603" name="Rectangle 2"/>
          <p:cNvSpPr>
            <a:spLocks noGrp="1" noRot="1" noChangeAspect="1" noChangeArrowheads="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FEBBEF93-3B69-CD4D-833E-B6EE7F5E9A73}" type="slidenum">
              <a:rPr lang="en-US" sz="1200"/>
              <a:pPr algn="r"/>
              <a:t>19</a:t>
            </a:fld>
            <a:endParaRPr lang="en-US" sz="1200"/>
          </a:p>
        </p:txBody>
      </p:sp>
      <p:sp>
        <p:nvSpPr>
          <p:cNvPr id="25603" name="Rectangle 2"/>
          <p:cNvSpPr>
            <a:spLocks noGrp="1" noRot="1" noChangeAspect="1" noChangeArrowheads="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FEBBEF93-3B69-CD4D-833E-B6EE7F5E9A73}" type="slidenum">
              <a:rPr lang="en-US" sz="1200"/>
              <a:pPr algn="r"/>
              <a:t>20</a:t>
            </a:fld>
            <a:endParaRPr lang="en-US" sz="1200"/>
          </a:p>
        </p:txBody>
      </p:sp>
      <p:sp>
        <p:nvSpPr>
          <p:cNvPr id="25603" name="Rectangle 2"/>
          <p:cNvSpPr>
            <a:spLocks noGrp="1" noRot="1" noChangeAspect="1" noChangeArrowheads="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FEBBEF93-3B69-CD4D-833E-B6EE7F5E9A73}" type="slidenum">
              <a:rPr lang="en-US" sz="1200"/>
              <a:pPr algn="r"/>
              <a:t>21</a:t>
            </a:fld>
            <a:endParaRPr lang="en-US" sz="1200"/>
          </a:p>
        </p:txBody>
      </p:sp>
      <p:sp>
        <p:nvSpPr>
          <p:cNvPr id="25603" name="Rectangle 2"/>
          <p:cNvSpPr>
            <a:spLocks noGrp="1" noRot="1" noChangeAspect="1" noChangeArrowheads="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FEBBEF93-3B69-CD4D-833E-B6EE7F5E9A73}" type="slidenum">
              <a:rPr lang="en-US" sz="1200"/>
              <a:pPr algn="r"/>
              <a:t>22</a:t>
            </a:fld>
            <a:endParaRPr lang="en-US" sz="1200"/>
          </a:p>
        </p:txBody>
      </p:sp>
      <p:sp>
        <p:nvSpPr>
          <p:cNvPr id="25603" name="Rectangle 2"/>
          <p:cNvSpPr>
            <a:spLocks noGrp="1" noRot="1" noChangeAspect="1" noChangeArrowheads="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1BC5445C-99AE-AB46-AE29-CD042F0743AA}" type="slidenum">
              <a:rPr lang="en-US"/>
              <a:pPr/>
              <a:t>2</a:t>
            </a:fld>
            <a:endParaRPr lang="en-US"/>
          </a:p>
        </p:txBody>
      </p:sp>
      <p:sp>
        <p:nvSpPr>
          <p:cNvPr id="27651" name="Rectangle 2050"/>
          <p:cNvSpPr>
            <a:spLocks noGrp="1" noRot="1" noChangeAspect="1" noChangeArrowheads="1" noTextEdit="1"/>
          </p:cNvSpPr>
          <p:nvPr>
            <p:ph type="sldImg"/>
          </p:nvPr>
        </p:nvSpPr>
        <p:spPr>
          <a:ln/>
        </p:spPr>
      </p:sp>
      <p:sp>
        <p:nvSpPr>
          <p:cNvPr id="27652" name="Rectangle 2051"/>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FEBBEF93-3B69-CD4D-833E-B6EE7F5E9A73}" type="slidenum">
              <a:rPr lang="en-US" sz="1200"/>
              <a:pPr algn="r"/>
              <a:t>23</a:t>
            </a:fld>
            <a:endParaRPr lang="en-US" sz="1200"/>
          </a:p>
        </p:txBody>
      </p:sp>
      <p:sp>
        <p:nvSpPr>
          <p:cNvPr id="25603" name="Rectangle 2"/>
          <p:cNvSpPr>
            <a:spLocks noGrp="1" noRot="1" noChangeAspect="1" noChangeArrowheads="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FEBBEF93-3B69-CD4D-833E-B6EE7F5E9A73}" type="slidenum">
              <a:rPr lang="en-US" sz="1200"/>
              <a:pPr algn="r"/>
              <a:t>24</a:t>
            </a:fld>
            <a:endParaRPr lang="en-US" sz="1200"/>
          </a:p>
        </p:txBody>
      </p:sp>
      <p:sp>
        <p:nvSpPr>
          <p:cNvPr id="25603" name="Rectangle 2"/>
          <p:cNvSpPr>
            <a:spLocks noGrp="1" noRot="1" noChangeAspect="1" noChangeArrowheads="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FEBBEF93-3B69-CD4D-833E-B6EE7F5E9A73}" type="slidenum">
              <a:rPr lang="en-US" sz="1200"/>
              <a:pPr algn="r"/>
              <a:t>29</a:t>
            </a:fld>
            <a:endParaRPr lang="en-US" sz="1200"/>
          </a:p>
        </p:txBody>
      </p:sp>
      <p:sp>
        <p:nvSpPr>
          <p:cNvPr id="25603" name="Rectangle 2"/>
          <p:cNvSpPr>
            <a:spLocks noGrp="1" noRot="1" noChangeAspect="1" noChangeArrowheads="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FEBBEF93-3B69-CD4D-833E-B6EE7F5E9A73}" type="slidenum">
              <a:rPr lang="en-US" sz="1200"/>
              <a:pPr algn="r"/>
              <a:t>30</a:t>
            </a:fld>
            <a:endParaRPr lang="en-US" sz="1200"/>
          </a:p>
        </p:txBody>
      </p:sp>
      <p:sp>
        <p:nvSpPr>
          <p:cNvPr id="25603" name="Rectangle 2"/>
          <p:cNvSpPr>
            <a:spLocks noGrp="1" noRot="1" noChangeAspect="1" noChangeArrowheads="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FEBBEF93-3B69-CD4D-833E-B6EE7F5E9A73}" type="slidenum">
              <a:rPr lang="en-US" sz="1200"/>
              <a:pPr algn="r"/>
              <a:t>31</a:t>
            </a:fld>
            <a:endParaRPr lang="en-US" sz="1200"/>
          </a:p>
        </p:txBody>
      </p:sp>
      <p:sp>
        <p:nvSpPr>
          <p:cNvPr id="25603" name="Rectangle 2"/>
          <p:cNvSpPr>
            <a:spLocks noGrp="1" noRot="1" noChangeAspect="1" noChangeArrowheads="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FEBBEF93-3B69-CD4D-833E-B6EE7F5E9A73}" type="slidenum">
              <a:rPr lang="en-US" sz="1200"/>
              <a:pPr algn="r"/>
              <a:t>32</a:t>
            </a:fld>
            <a:endParaRPr lang="en-US" sz="1200"/>
          </a:p>
        </p:txBody>
      </p:sp>
      <p:sp>
        <p:nvSpPr>
          <p:cNvPr id="25603" name="Rectangle 2"/>
          <p:cNvSpPr>
            <a:spLocks noGrp="1" noRot="1" noChangeAspect="1" noChangeArrowheads="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FEBBEF93-3B69-CD4D-833E-B6EE7F5E9A73}" type="slidenum">
              <a:rPr lang="en-US" sz="1200"/>
              <a:pPr algn="r"/>
              <a:t>33</a:t>
            </a:fld>
            <a:endParaRPr lang="en-US" sz="1200"/>
          </a:p>
        </p:txBody>
      </p:sp>
      <p:sp>
        <p:nvSpPr>
          <p:cNvPr id="25603" name="Rectangle 2"/>
          <p:cNvSpPr>
            <a:spLocks noGrp="1" noRot="1" noChangeAspect="1" noChangeArrowheads="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FEBBEF93-3B69-CD4D-833E-B6EE7F5E9A73}" type="slidenum">
              <a:rPr lang="en-US" sz="1200"/>
              <a:pPr algn="r"/>
              <a:t>34</a:t>
            </a:fld>
            <a:endParaRPr lang="en-US" sz="1200"/>
          </a:p>
        </p:txBody>
      </p:sp>
      <p:sp>
        <p:nvSpPr>
          <p:cNvPr id="25603" name="Rectangle 2"/>
          <p:cNvSpPr>
            <a:spLocks noGrp="1" noRot="1" noChangeAspect="1" noChangeArrowheads="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FEBBEF93-3B69-CD4D-833E-B6EE7F5E9A73}" type="slidenum">
              <a:rPr lang="en-US" sz="1200"/>
              <a:pPr algn="r"/>
              <a:t>35</a:t>
            </a:fld>
            <a:endParaRPr lang="en-US" sz="1200"/>
          </a:p>
        </p:txBody>
      </p:sp>
      <p:sp>
        <p:nvSpPr>
          <p:cNvPr id="25603" name="Rectangle 2"/>
          <p:cNvSpPr>
            <a:spLocks noGrp="1" noRot="1" noChangeAspect="1" noChangeArrowheads="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FEBBEF93-3B69-CD4D-833E-B6EE7F5E9A73}" type="slidenum">
              <a:rPr lang="en-US" sz="1200"/>
              <a:pPr algn="r"/>
              <a:t>36</a:t>
            </a:fld>
            <a:endParaRPr lang="en-US" sz="1200"/>
          </a:p>
        </p:txBody>
      </p:sp>
      <p:sp>
        <p:nvSpPr>
          <p:cNvPr id="25603" name="Rectangle 2"/>
          <p:cNvSpPr>
            <a:spLocks noGrp="1" noRot="1" noChangeAspect="1" noChangeArrowheads="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E4EA022B-0281-4B4B-B5F7-9799C1E223AC}" type="slidenum">
              <a:rPr lang="en-US"/>
              <a:pPr/>
              <a:t>3</a:t>
            </a:fld>
            <a:endParaRPr lang="en-US"/>
          </a:p>
        </p:txBody>
      </p:sp>
      <p:sp>
        <p:nvSpPr>
          <p:cNvPr id="17411" name="Rectangle 1026"/>
          <p:cNvSpPr>
            <a:spLocks noGrp="1" noRot="1" noChangeAspect="1" noChangeArrowheads="1" noTextEdit="1"/>
          </p:cNvSpPr>
          <p:nvPr>
            <p:ph type="sldImg"/>
          </p:nvPr>
        </p:nvSpPr>
        <p:spPr>
          <a:ln/>
        </p:spPr>
      </p:sp>
      <p:sp>
        <p:nvSpPr>
          <p:cNvPr id="17412" name="Rectangle 1027"/>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586BCBC-33F7-A943-81CF-9E7CBF547DAB}" type="slidenum">
              <a:rPr lang="en-US" sz="1200"/>
              <a:pPr/>
              <a:t>37</a:t>
            </a:fld>
            <a:endParaRPr lang="en-US" sz="1200"/>
          </a:p>
        </p:txBody>
      </p:sp>
      <p:sp>
        <p:nvSpPr>
          <p:cNvPr id="129026" name="Rectangle 1026"/>
          <p:cNvSpPr>
            <a:spLocks noGrp="1" noRot="1" noChangeAspect="1" noChangeArrowheads="1"/>
          </p:cNvSpPr>
          <p:nvPr>
            <p:ph type="sldImg"/>
          </p:nvPr>
        </p:nvSpPr>
        <p:spPr>
          <a:solidFill>
            <a:srgbClr val="FFFFFF"/>
          </a:solidFill>
          <a:ln/>
        </p:spPr>
      </p:sp>
      <p:sp>
        <p:nvSpPr>
          <p:cNvPr id="1290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FEBBEF93-3B69-CD4D-833E-B6EE7F5E9A73}" type="slidenum">
              <a:rPr lang="en-US" sz="1200"/>
              <a:pPr algn="r"/>
              <a:t>38</a:t>
            </a:fld>
            <a:endParaRPr lang="en-US" sz="1200"/>
          </a:p>
        </p:txBody>
      </p:sp>
      <p:sp>
        <p:nvSpPr>
          <p:cNvPr id="25603" name="Rectangle 2"/>
          <p:cNvSpPr>
            <a:spLocks noGrp="1" noRot="1" noChangeAspect="1" noChangeArrowheads="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FEBBEF93-3B69-CD4D-833E-B6EE7F5E9A73}" type="slidenum">
              <a:rPr lang="en-US" sz="1200"/>
              <a:pPr algn="r"/>
              <a:t>39</a:t>
            </a:fld>
            <a:endParaRPr lang="en-US" sz="1200"/>
          </a:p>
        </p:txBody>
      </p:sp>
      <p:sp>
        <p:nvSpPr>
          <p:cNvPr id="25603" name="Rectangle 2"/>
          <p:cNvSpPr>
            <a:spLocks noGrp="1" noRot="1" noChangeAspect="1" noChangeArrowheads="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FEBBEF93-3B69-CD4D-833E-B6EE7F5E9A73}" type="slidenum">
              <a:rPr lang="en-US" sz="1200"/>
              <a:pPr algn="r"/>
              <a:t>40</a:t>
            </a:fld>
            <a:endParaRPr lang="en-US" sz="1200"/>
          </a:p>
        </p:txBody>
      </p:sp>
      <p:sp>
        <p:nvSpPr>
          <p:cNvPr id="25603" name="Rectangle 2"/>
          <p:cNvSpPr>
            <a:spLocks noGrp="1" noRot="1" noChangeAspect="1" noChangeArrowheads="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FEBBEF93-3B69-CD4D-833E-B6EE7F5E9A73}" type="slidenum">
              <a:rPr lang="en-US" sz="1200"/>
              <a:pPr algn="r"/>
              <a:t>41</a:t>
            </a:fld>
            <a:endParaRPr lang="en-US" sz="1200"/>
          </a:p>
        </p:txBody>
      </p:sp>
      <p:sp>
        <p:nvSpPr>
          <p:cNvPr id="25603" name="Rectangle 2"/>
          <p:cNvSpPr>
            <a:spLocks noGrp="1" noRot="1" noChangeAspect="1" noChangeArrowheads="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FEBBEF93-3B69-CD4D-833E-B6EE7F5E9A73}" type="slidenum">
              <a:rPr lang="en-US" sz="1200"/>
              <a:pPr algn="r"/>
              <a:t>42</a:t>
            </a:fld>
            <a:endParaRPr lang="en-US" sz="1200"/>
          </a:p>
        </p:txBody>
      </p:sp>
      <p:sp>
        <p:nvSpPr>
          <p:cNvPr id="25603" name="Rectangle 2"/>
          <p:cNvSpPr>
            <a:spLocks noGrp="1" noRot="1" noChangeAspect="1" noChangeArrowheads="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9321D4FE-2E74-FB49-82E4-6EEDB6571CD8}" type="slidenum">
              <a:rPr lang="en-US"/>
              <a:pPr/>
              <a:t>43</a:t>
            </a:fld>
            <a:endParaRPr lang="en-US"/>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FEBBEF93-3B69-CD4D-833E-B6EE7F5E9A73}" type="slidenum">
              <a:rPr lang="en-US" sz="1200"/>
              <a:pPr algn="r"/>
              <a:t>46</a:t>
            </a:fld>
            <a:endParaRPr lang="en-US" sz="1200"/>
          </a:p>
        </p:txBody>
      </p:sp>
      <p:sp>
        <p:nvSpPr>
          <p:cNvPr id="25603" name="Rectangle 2"/>
          <p:cNvSpPr>
            <a:spLocks noGrp="1" noRot="1" noChangeAspect="1" noChangeArrowheads="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FEBBEF93-3B69-CD4D-833E-B6EE7F5E9A73}" type="slidenum">
              <a:rPr lang="en-US" sz="1200"/>
              <a:pPr algn="r"/>
              <a:t>47</a:t>
            </a:fld>
            <a:endParaRPr lang="en-US" sz="1200"/>
          </a:p>
        </p:txBody>
      </p:sp>
      <p:sp>
        <p:nvSpPr>
          <p:cNvPr id="25603" name="Rectangle 2"/>
          <p:cNvSpPr>
            <a:spLocks noGrp="1" noRot="1" noChangeAspect="1" noChangeArrowheads="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FEBBEF93-3B69-CD4D-833E-B6EE7F5E9A73}" type="slidenum">
              <a:rPr lang="en-US" sz="1200"/>
              <a:pPr algn="r"/>
              <a:t>48</a:t>
            </a:fld>
            <a:endParaRPr lang="en-US" sz="1200"/>
          </a:p>
        </p:txBody>
      </p:sp>
      <p:sp>
        <p:nvSpPr>
          <p:cNvPr id="25603" name="Rectangle 2"/>
          <p:cNvSpPr>
            <a:spLocks noGrp="1" noRot="1" noChangeAspect="1" noChangeArrowheads="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B56390AA-7DDE-4440-B847-4F2563AC3D0B}" type="slidenum">
              <a:rPr lang="en-US"/>
              <a:pPr/>
              <a:t>4</a:t>
            </a:fld>
            <a:endParaRPr lang="en-US"/>
          </a:p>
        </p:txBody>
      </p:sp>
      <p:sp>
        <p:nvSpPr>
          <p:cNvPr id="19459" name="Rectangle 2"/>
          <p:cNvSpPr>
            <a:spLocks noGrp="1" noRot="1" noChangeAspect="1" noChangeArrowheads="1"/>
          </p:cNvSpPr>
          <p:nvPr>
            <p:ph type="sldImg"/>
          </p:nvPr>
        </p:nvSpPr>
        <p:spPr>
          <a:solidFill>
            <a:srgbClr val="FFFFFF"/>
          </a:solidFill>
          <a:ln/>
        </p:spPr>
      </p:sp>
      <p:sp>
        <p:nvSpPr>
          <p:cNvPr id="194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FEBBEF93-3B69-CD4D-833E-B6EE7F5E9A73}" type="slidenum">
              <a:rPr lang="en-US" sz="1200"/>
              <a:pPr algn="r"/>
              <a:t>49</a:t>
            </a:fld>
            <a:endParaRPr lang="en-US" sz="1200"/>
          </a:p>
        </p:txBody>
      </p:sp>
      <p:sp>
        <p:nvSpPr>
          <p:cNvPr id="25603" name="Rectangle 2"/>
          <p:cNvSpPr>
            <a:spLocks noGrp="1" noRot="1" noChangeAspect="1" noChangeArrowheads="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B915328-6599-0742-8F4B-F130479F939A}" type="slidenum">
              <a:rPr lang="en-US">
                <a:solidFill>
                  <a:prstClr val="black"/>
                </a:solidFill>
              </a:rPr>
              <a:pPr>
                <a:defRPr/>
              </a:pPr>
              <a:t>50</a:t>
            </a:fld>
            <a:endParaRPr lang="en-US">
              <a:solidFill>
                <a:prstClr val="black"/>
              </a:solidFill>
            </a:endParaRPr>
          </a:p>
        </p:txBody>
      </p:sp>
      <p:sp>
        <p:nvSpPr>
          <p:cNvPr id="1228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2883"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sz="2400" b="1">
                <a:solidFill>
                  <a:schemeClr val="tx1"/>
                </a:solidFill>
                <a:latin typeface="Arial" charset="0"/>
                <a:ea typeface="ＭＳ Ｐゴシック" charset="0"/>
                <a:cs typeface="ＭＳ Ｐゴシック" charset="0"/>
              </a:defRPr>
            </a:lvl1pPr>
            <a:lvl2pPr marL="742950" indent="-285750">
              <a:defRPr kumimoji="1" sz="2400" b="1">
                <a:solidFill>
                  <a:schemeClr val="tx1"/>
                </a:solidFill>
                <a:latin typeface="Arial" charset="0"/>
                <a:ea typeface="ＭＳ Ｐゴシック" charset="0"/>
              </a:defRPr>
            </a:lvl2pPr>
            <a:lvl3pPr marL="1143000" indent="-228600">
              <a:defRPr kumimoji="1" sz="2400" b="1">
                <a:solidFill>
                  <a:schemeClr val="tx1"/>
                </a:solidFill>
                <a:latin typeface="Arial" charset="0"/>
                <a:ea typeface="ＭＳ Ｐゴシック" charset="0"/>
              </a:defRPr>
            </a:lvl3pPr>
            <a:lvl4pPr marL="1600200" indent="-228600">
              <a:defRPr kumimoji="1" sz="2400" b="1">
                <a:solidFill>
                  <a:schemeClr val="tx1"/>
                </a:solidFill>
                <a:latin typeface="Arial" charset="0"/>
                <a:ea typeface="ＭＳ Ｐゴシック" charset="0"/>
              </a:defRPr>
            </a:lvl4pPr>
            <a:lvl5pPr marL="2057400" indent="-228600">
              <a:defRPr kumimoji="1"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400" b="1">
                <a:solidFill>
                  <a:schemeClr val="tx1"/>
                </a:solidFill>
                <a:latin typeface="Arial" charset="0"/>
                <a:ea typeface="ＭＳ Ｐゴシック" charset="0"/>
              </a:defRPr>
            </a:lvl9pPr>
          </a:lstStyle>
          <a:p>
            <a:pPr algn="r"/>
            <a:fld id="{45A876D9-263E-3943-8281-96EDA526582E}" type="slidenum">
              <a:rPr kumimoji="0" lang="en-US" sz="1200" b="0" smtClean="0">
                <a:solidFill>
                  <a:srgbClr val="000000"/>
                </a:solidFill>
              </a:rPr>
              <a:pPr algn="r"/>
              <a:t>51</a:t>
            </a:fld>
            <a:endParaRPr kumimoji="0" lang="en-US" sz="1200" b="0" smtClean="0">
              <a:solidFill>
                <a:srgbClr val="000000"/>
              </a:solidFill>
            </a:endParaRPr>
          </a:p>
        </p:txBody>
      </p:sp>
      <p:sp>
        <p:nvSpPr>
          <p:cNvPr id="25603" name="Rectangle 2"/>
          <p:cNvSpPr>
            <a:spLocks noGrp="1" noRot="1" noChangeAspect="1" noChangeArrowheads="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a:ea typeface="ＭＳ Ｐゴシック" charset="-128"/>
              <a:cs typeface="ＭＳ Ｐゴシック"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FEBBEF93-3B69-CD4D-833E-B6EE7F5E9A73}" type="slidenum">
              <a:rPr lang="en-US" sz="1200"/>
              <a:pPr algn="r"/>
              <a:t>52</a:t>
            </a:fld>
            <a:endParaRPr lang="en-US" sz="1200"/>
          </a:p>
        </p:txBody>
      </p:sp>
      <p:sp>
        <p:nvSpPr>
          <p:cNvPr id="25603" name="Rectangle 2"/>
          <p:cNvSpPr>
            <a:spLocks noGrp="1" noRot="1" noChangeAspect="1" noChangeArrowheads="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D6545CC-A854-F644-8647-0D46669EBFF6}" type="slidenum">
              <a:rPr lang="en-US">
                <a:solidFill>
                  <a:prstClr val="black"/>
                </a:solidFill>
              </a:rPr>
              <a:pPr>
                <a:defRPr/>
              </a:pPr>
              <a:t>53</a:t>
            </a:fld>
            <a:endParaRPr lang="en-US">
              <a:solidFill>
                <a:prstClr val="black"/>
              </a:solidFill>
            </a:endParaRPr>
          </a:p>
        </p:txBody>
      </p:sp>
      <p:sp>
        <p:nvSpPr>
          <p:cNvPr id="1228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2883"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FEBBEF93-3B69-CD4D-833E-B6EE7F5E9A73}" type="slidenum">
              <a:rPr lang="en-US" sz="1200"/>
              <a:pPr algn="r"/>
              <a:t>54</a:t>
            </a:fld>
            <a:endParaRPr lang="en-US" sz="1200"/>
          </a:p>
        </p:txBody>
      </p:sp>
      <p:sp>
        <p:nvSpPr>
          <p:cNvPr id="25603" name="Rectangle 2"/>
          <p:cNvSpPr>
            <a:spLocks noGrp="1" noRot="1" noChangeAspect="1" noChangeArrowheads="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FEBBEF93-3B69-CD4D-833E-B6EE7F5E9A73}" type="slidenum">
              <a:rPr lang="en-US" sz="1200"/>
              <a:pPr algn="r"/>
              <a:t>55</a:t>
            </a:fld>
            <a:endParaRPr lang="en-US" sz="1200"/>
          </a:p>
        </p:txBody>
      </p:sp>
      <p:sp>
        <p:nvSpPr>
          <p:cNvPr id="25603" name="Rectangle 2"/>
          <p:cNvSpPr>
            <a:spLocks noGrp="1" noRot="1" noChangeAspect="1" noChangeArrowheads="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FEBBEF93-3B69-CD4D-833E-B6EE7F5E9A73}" type="slidenum">
              <a:rPr lang="en-US" sz="1200"/>
              <a:pPr algn="r"/>
              <a:t>56</a:t>
            </a:fld>
            <a:endParaRPr lang="en-US" sz="1200"/>
          </a:p>
        </p:txBody>
      </p:sp>
      <p:sp>
        <p:nvSpPr>
          <p:cNvPr id="25603" name="Rectangle 2"/>
          <p:cNvSpPr>
            <a:spLocks noGrp="1" noRot="1" noChangeAspect="1" noChangeArrowheads="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FEBBEF93-3B69-CD4D-833E-B6EE7F5E9A73}" type="slidenum">
              <a:rPr lang="en-US" sz="1200"/>
              <a:pPr algn="r"/>
              <a:t>57</a:t>
            </a:fld>
            <a:endParaRPr lang="en-US" sz="1200"/>
          </a:p>
        </p:txBody>
      </p:sp>
      <p:sp>
        <p:nvSpPr>
          <p:cNvPr id="25603" name="Rectangle 2"/>
          <p:cNvSpPr>
            <a:spLocks noGrp="1" noRot="1" noChangeAspect="1" noChangeArrowheads="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FEBBEF93-3B69-CD4D-833E-B6EE7F5E9A73}" type="slidenum">
              <a:rPr lang="en-US" sz="1200"/>
              <a:pPr algn="r"/>
              <a:t>58</a:t>
            </a:fld>
            <a:endParaRPr lang="en-US" sz="1200"/>
          </a:p>
        </p:txBody>
      </p:sp>
      <p:sp>
        <p:nvSpPr>
          <p:cNvPr id="25603" name="Rectangle 2"/>
          <p:cNvSpPr>
            <a:spLocks noGrp="1" noRot="1" noChangeAspect="1" noChangeArrowheads="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B56390AA-7DDE-4440-B847-4F2563AC3D0B}" type="slidenum">
              <a:rPr lang="en-US"/>
              <a:pPr/>
              <a:t>5</a:t>
            </a:fld>
            <a:endParaRPr lang="en-US"/>
          </a:p>
        </p:txBody>
      </p:sp>
      <p:sp>
        <p:nvSpPr>
          <p:cNvPr id="19459" name="Rectangle 2"/>
          <p:cNvSpPr>
            <a:spLocks noGrp="1" noRot="1" noChangeAspect="1" noChangeArrowheads="1"/>
          </p:cNvSpPr>
          <p:nvPr>
            <p:ph type="sldImg"/>
          </p:nvPr>
        </p:nvSpPr>
        <p:spPr>
          <a:solidFill>
            <a:srgbClr val="FFFFFF"/>
          </a:solidFill>
          <a:ln/>
        </p:spPr>
      </p:sp>
      <p:sp>
        <p:nvSpPr>
          <p:cNvPr id="194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53674BCD-992A-CA4E-AA25-893470BC7373}" type="slidenum">
              <a:rPr lang="en-US"/>
              <a:pPr/>
              <a:t>59</a:t>
            </a:fld>
            <a:endParaRPr lang="en-US"/>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2EBDFCBA-5D34-7E44-9863-A7DB365C636D}" type="slidenum">
              <a:rPr lang="en-US"/>
              <a:pPr/>
              <a:t>60</a:t>
            </a:fld>
            <a:endParaRPr lang="en-US"/>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9321D4FE-2E74-FB49-82E4-6EEDB6571CD8}" type="slidenum">
              <a:rPr lang="en-US"/>
              <a:pPr/>
              <a:t>61</a:t>
            </a:fld>
            <a:endParaRPr lang="en-US"/>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C804A63-5743-EF49-A352-B06DAD1978E3}" type="slidenum">
              <a:rPr lang="en-US">
                <a:solidFill>
                  <a:prstClr val="black"/>
                </a:solidFill>
              </a:rPr>
              <a:pPr>
                <a:defRPr/>
              </a:pPr>
              <a:t>62</a:t>
            </a:fld>
            <a:endParaRPr lang="en-US">
              <a:solidFill>
                <a:prstClr val="black"/>
              </a:solidFill>
            </a:endParaRPr>
          </a:p>
        </p:txBody>
      </p:sp>
      <p:sp>
        <p:nvSpPr>
          <p:cNvPr id="1249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4931"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47D3AAE-1211-5F4B-B55A-E013AD1FB30F}" type="slidenum">
              <a:rPr lang="en-US">
                <a:solidFill>
                  <a:prstClr val="black"/>
                </a:solidFill>
              </a:rPr>
              <a:pPr>
                <a:defRPr/>
              </a:pPr>
              <a:t>63</a:t>
            </a:fld>
            <a:endParaRPr lang="en-US">
              <a:solidFill>
                <a:prstClr val="black"/>
              </a:solidFill>
            </a:endParaRPr>
          </a:p>
        </p:txBody>
      </p:sp>
      <p:sp>
        <p:nvSpPr>
          <p:cNvPr id="1249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4931"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p:nvPr>
        </p:nvSpPr>
        <p:spPr/>
        <p:txBody>
          <a:bodyPr/>
          <a:lstStyle/>
          <a:p>
            <a:pPr>
              <a:defRPr/>
            </a:pPr>
            <a:fld id="{DACF33D5-3DE7-F54B-9280-2FC124623A00}" type="slidenum">
              <a:rPr lang="en-US">
                <a:solidFill>
                  <a:prstClr val="black"/>
                </a:solidFill>
              </a:rPr>
              <a:pPr>
                <a:defRPr/>
              </a:pPr>
              <a:t>65</a:t>
            </a:fld>
            <a:endParaRPr lang="en-US">
              <a:solidFill>
                <a:prstClr val="black"/>
              </a:solidFill>
            </a:endParaRPr>
          </a:p>
        </p:txBody>
      </p:sp>
      <p:sp>
        <p:nvSpPr>
          <p:cNvPr id="66561" name="Text Box 1"/>
          <p:cNvSpPr txBox="1">
            <a:spLocks noGrp="1" noRot="1" noChangeAspect="1" noChangeArrowheads="1"/>
          </p:cNvSpPr>
          <p:nvPr>
            <p:ph type="sldImg"/>
          </p:nvPr>
        </p:nvSpPr>
        <p:spPr>
          <a:xfrm>
            <a:off x="1143000" y="693738"/>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6562" name="Text Box 2"/>
          <p:cNvSpPr txBox="1">
            <a:spLocks noGrp="1" noChangeArrowheads="1"/>
          </p:cNvSpPr>
          <p:nvPr>
            <p:ph type="body" idx="1"/>
          </p:nvPr>
        </p:nvSpPr>
        <p:spPr>
          <a:xfrm>
            <a:off x="686360" y="4342535"/>
            <a:ext cx="5486681" cy="4114511"/>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09993">
              <a:defRPr/>
            </a:pPr>
            <a:endParaRPr lang="en-US" smtClean="0">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a:ln>
            <a:solidFill>
              <a:srgbClr val="000000"/>
            </a:solidFill>
            <a:miter lim="800000"/>
            <a:headEnd/>
            <a:tailEnd/>
          </a:ln>
        </p:spPr>
      </p:sp>
      <p:sp>
        <p:nvSpPr>
          <p:cNvPr id="28674" name="Notes Placeholder 2"/>
          <p:cNvSpPr>
            <a:spLocks noGrp="1"/>
          </p:cNvSpPr>
          <p:nvPr>
            <p:ph type="body" idx="1"/>
          </p:nvPr>
        </p:nvSpPr>
        <p:spPr/>
        <p:txBody>
          <a:bodyPr/>
          <a:lstStyle/>
          <a:p>
            <a:pPr defTabSz="409993">
              <a:spcBef>
                <a:spcPct val="0"/>
              </a:spcBef>
              <a:defRPr/>
            </a:pPr>
            <a:endParaRPr lang="en-US"/>
          </a:p>
        </p:txBody>
      </p:sp>
      <p:sp>
        <p:nvSpPr>
          <p:cNvPr id="28675" name="Slide Number Placeholder 3"/>
          <p:cNvSpPr>
            <a:spLocks noGrp="1"/>
          </p:cNvSpPr>
          <p:nvPr>
            <p:ph type="sldNum" sz="quarter"/>
          </p:nvPr>
        </p:nvSpPr>
        <p:spPr>
          <a:ln>
            <a:miter lim="800000"/>
            <a:headEnd/>
            <a:tailEnd/>
          </a:ln>
        </p:spPr>
        <p:txBody>
          <a:bodyPr/>
          <a:lstStyle/>
          <a:p>
            <a:pPr>
              <a:defRPr/>
            </a:pPr>
            <a:fld id="{F3A42B33-D050-D140-A1B8-D3E733999692}" type="slidenum">
              <a:rPr lang="en-US">
                <a:solidFill>
                  <a:prstClr val="black"/>
                </a:solidFill>
                <a:ea typeface="ＭＳ Ｐゴシック" pitchFamily="-123" charset="-128"/>
                <a:cs typeface="ＭＳ Ｐゴシック" pitchFamily="-123" charset="-128"/>
              </a:rPr>
              <a:pPr>
                <a:defRPr/>
              </a:pPr>
              <a:t>66</a:t>
            </a:fld>
            <a:endParaRPr lang="en-US">
              <a:solidFill>
                <a:prstClr val="black"/>
              </a:solidFill>
              <a:ea typeface="ＭＳ Ｐゴシック" pitchFamily="-123" charset="-128"/>
              <a:cs typeface="ＭＳ Ｐゴシック" pitchFamily="-123"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F5D76603-CC13-ED46-8000-F8E857D28907}" type="slidenum">
              <a:rPr lang="en-US"/>
              <a:pPr/>
              <a:t>71</a:t>
            </a:fld>
            <a:endParaRPr 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EC3FECA-0796-CE49-91F2-4D0EB295C284}" type="slidenum">
              <a:rPr lang="en-US">
                <a:solidFill>
                  <a:prstClr val="black"/>
                </a:solidFill>
              </a:rPr>
              <a:pPr>
                <a:defRPr/>
              </a:pPr>
              <a:t>72</a:t>
            </a:fld>
            <a:endParaRPr lang="en-US">
              <a:solidFill>
                <a:prstClr val="black"/>
              </a:solidFill>
            </a:endParaRPr>
          </a:p>
        </p:txBody>
      </p:sp>
      <p:sp>
        <p:nvSpPr>
          <p:cNvPr id="74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4755"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F5D76603-CC13-ED46-8000-F8E857D28907}" type="slidenum">
              <a:rPr lang="en-US"/>
              <a:pPr/>
              <a:t>74</a:t>
            </a:fld>
            <a:endParaRPr 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B56390AA-7DDE-4440-B847-4F2563AC3D0B}" type="slidenum">
              <a:rPr lang="en-US"/>
              <a:pPr/>
              <a:t>6</a:t>
            </a:fld>
            <a:endParaRPr lang="en-US"/>
          </a:p>
        </p:txBody>
      </p:sp>
      <p:sp>
        <p:nvSpPr>
          <p:cNvPr id="19459" name="Rectangle 2"/>
          <p:cNvSpPr>
            <a:spLocks noGrp="1" noRot="1" noChangeAspect="1" noChangeArrowheads="1"/>
          </p:cNvSpPr>
          <p:nvPr>
            <p:ph type="sldImg"/>
          </p:nvPr>
        </p:nvSpPr>
        <p:spPr>
          <a:solidFill>
            <a:srgbClr val="FFFFFF"/>
          </a:solidFill>
          <a:ln/>
        </p:spPr>
      </p:sp>
      <p:sp>
        <p:nvSpPr>
          <p:cNvPr id="194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F5D76603-CC13-ED46-8000-F8E857D28907}" type="slidenum">
              <a:rPr lang="en-US"/>
              <a:pPr/>
              <a:t>75</a:t>
            </a:fld>
            <a:endParaRPr 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F5D76603-CC13-ED46-8000-F8E857D28907}" type="slidenum">
              <a:rPr lang="en-US"/>
              <a:pPr/>
              <a:t>76</a:t>
            </a:fld>
            <a:endParaRPr 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F5D76603-CC13-ED46-8000-F8E857D28907}" type="slidenum">
              <a:rPr lang="en-US"/>
              <a:pPr/>
              <a:t>77</a:t>
            </a:fld>
            <a:endParaRPr 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F5D76603-CC13-ED46-8000-F8E857D28907}" type="slidenum">
              <a:rPr lang="en-US"/>
              <a:pPr/>
              <a:t>78</a:t>
            </a:fld>
            <a:endParaRPr 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F5D76603-CC13-ED46-8000-F8E857D28907}" type="slidenum">
              <a:rPr lang="en-US"/>
              <a:pPr/>
              <a:t>79</a:t>
            </a:fld>
            <a:endParaRPr 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B56390AA-7DDE-4440-B847-4F2563AC3D0B}" type="slidenum">
              <a:rPr lang="en-US"/>
              <a:pPr/>
              <a:t>7</a:t>
            </a:fld>
            <a:endParaRPr lang="en-US"/>
          </a:p>
        </p:txBody>
      </p:sp>
      <p:sp>
        <p:nvSpPr>
          <p:cNvPr id="19459" name="Rectangle 2"/>
          <p:cNvSpPr>
            <a:spLocks noGrp="1" noRot="1" noChangeAspect="1" noChangeArrowheads="1"/>
          </p:cNvSpPr>
          <p:nvPr>
            <p:ph type="sldImg"/>
          </p:nvPr>
        </p:nvSpPr>
        <p:spPr>
          <a:solidFill>
            <a:srgbClr val="FFFFFF"/>
          </a:solidFill>
          <a:ln/>
        </p:spPr>
      </p:sp>
      <p:sp>
        <p:nvSpPr>
          <p:cNvPr id="194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9B55BCDB-AFEB-2D4A-BFE3-549E87D96686}" type="slidenum">
              <a:rPr lang="en-US" sz="1200"/>
              <a:pPr algn="r"/>
              <a:t>8</a:t>
            </a:fld>
            <a:endParaRPr lang="en-US" sz="1200"/>
          </a:p>
        </p:txBody>
      </p:sp>
      <p:sp>
        <p:nvSpPr>
          <p:cNvPr id="23554" name="Rectangle 1026"/>
          <p:cNvSpPr>
            <a:spLocks noGrp="1" noRot="1" noChangeAspect="1" noChangeArrowheads="1" noTextEdit="1"/>
          </p:cNvSpPr>
          <p:nvPr>
            <p:ph type="sldImg"/>
          </p:nvPr>
        </p:nvSpPr>
        <p:spPr>
          <a:ln/>
        </p:spPr>
      </p:sp>
      <p:sp>
        <p:nvSpPr>
          <p:cNvPr id="2355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FBA08F7-C414-F14B-A626-948322AAA909}" type="slidenum">
              <a:rPr lang="en-US">
                <a:solidFill>
                  <a:prstClr val="black"/>
                </a:solidFill>
              </a:rPr>
              <a:pPr>
                <a:defRPr/>
              </a:pPr>
              <a:t>9</a:t>
            </a:fld>
            <a:endParaRPr lang="en-US">
              <a:solidFill>
                <a:prstClr val="black"/>
              </a:solidFill>
            </a:endParaRPr>
          </a:p>
        </p:txBody>
      </p:sp>
      <p:sp>
        <p:nvSpPr>
          <p:cNvPr id="74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4755"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7106" indent="0" algn="ctr">
              <a:buNone/>
              <a:defRPr/>
            </a:lvl2pPr>
            <a:lvl3pPr marL="914210" indent="0" algn="ctr">
              <a:buNone/>
              <a:defRPr/>
            </a:lvl3pPr>
            <a:lvl4pPr marL="1371316" indent="0" algn="ctr">
              <a:buNone/>
              <a:defRPr/>
            </a:lvl4pPr>
            <a:lvl5pPr marL="1828421" indent="0" algn="ctr">
              <a:buNone/>
              <a:defRPr/>
            </a:lvl5pPr>
            <a:lvl6pPr marL="2285526" indent="0" algn="ctr">
              <a:buNone/>
              <a:defRPr/>
            </a:lvl6pPr>
            <a:lvl7pPr marL="2742630" indent="0" algn="ctr">
              <a:buNone/>
              <a:defRPr/>
            </a:lvl7pPr>
            <a:lvl8pPr marL="3199736" indent="0" algn="ctr">
              <a:buNone/>
              <a:defRPr/>
            </a:lvl8pPr>
            <a:lvl9pPr marL="365684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8E81EF-8EE3-EE4F-A5D6-6FC3AD21A07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7BD9F1-44A2-1C4B-9103-6BDAC9DC7D11}"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idx="10"/>
          </p:nvPr>
        </p:nvSpPr>
        <p:spPr>
          <a:ln/>
        </p:spPr>
        <p:txBody>
          <a:bodyPr/>
          <a:lstStyle>
            <a:lvl1pPr>
              <a:defRPr/>
            </a:lvl1pPr>
          </a:lstStyle>
          <a:p>
            <a:pPr>
              <a:defRPr/>
            </a:pPr>
            <a:endParaRPr lang="en-US"/>
          </a:p>
        </p:txBody>
      </p:sp>
      <p:sp>
        <p:nvSpPr>
          <p:cNvPr id="4" name="Rectangle 4"/>
          <p:cNvSpPr>
            <a:spLocks noGrp="1" noChangeArrowheads="1"/>
          </p:cNvSpPr>
          <p:nvPr>
            <p:ph type="ftr" idx="11"/>
          </p:nvPr>
        </p:nvSpPr>
        <p:spPr>
          <a:ln/>
        </p:spPr>
        <p:txBody>
          <a:bodyPr/>
          <a:lstStyle>
            <a:lvl1pPr>
              <a:defRPr/>
            </a:lvl1pPr>
          </a:lstStyle>
          <a:p>
            <a:pPr>
              <a:defRPr/>
            </a:pPr>
            <a:endParaRPr lang="en-US"/>
          </a:p>
        </p:txBody>
      </p:sp>
      <p:sp>
        <p:nvSpPr>
          <p:cNvPr id="5" name="Rectangle 5"/>
          <p:cNvSpPr>
            <a:spLocks noGrp="1" noChangeArrowheads="1"/>
          </p:cNvSpPr>
          <p:nvPr>
            <p:ph type="sldNum" idx="12"/>
          </p:nvPr>
        </p:nvSpPr>
        <p:spPr>
          <a:ln/>
        </p:spPr>
        <p:txBody>
          <a:bodyPr/>
          <a:lstStyle>
            <a:lvl1pPr>
              <a:defRPr/>
            </a:lvl1pPr>
          </a:lstStyle>
          <a:p>
            <a:pPr>
              <a:defRPr/>
            </a:pPr>
            <a:fld id="{DBFBC329-FBFD-6E4D-81BF-C918540B7C83}" type="slidenum">
              <a:rPr lang="en-US"/>
              <a:pPr>
                <a:defRPr/>
              </a:pPr>
              <a:t>‹#›</a:t>
            </a:fld>
            <a:endParaRPr lang="en-US"/>
          </a:p>
        </p:txBody>
      </p:sp>
    </p:spTree>
    <p:extLst>
      <p:ext uri="{BB962C8B-B14F-4D97-AF65-F5344CB8AC3E}">
        <p14:creationId xmlns:p14="http://schemas.microsoft.com/office/powerpoint/2010/main" val="396053770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US"/>
          </a:p>
        </p:txBody>
      </p:sp>
      <p:sp>
        <p:nvSpPr>
          <p:cNvPr id="3" name="Rectangle 4"/>
          <p:cNvSpPr>
            <a:spLocks noGrp="1" noChangeArrowheads="1"/>
          </p:cNvSpPr>
          <p:nvPr>
            <p:ph type="ftr" idx="11"/>
          </p:nvPr>
        </p:nvSpPr>
        <p:spPr>
          <a:ln/>
        </p:spPr>
        <p:txBody>
          <a:bodyPr/>
          <a:lstStyle>
            <a:lvl1pPr>
              <a:defRPr/>
            </a:lvl1pPr>
          </a:lstStyle>
          <a:p>
            <a:pPr>
              <a:defRPr/>
            </a:pPr>
            <a:endParaRPr lang="en-US"/>
          </a:p>
        </p:txBody>
      </p:sp>
      <p:sp>
        <p:nvSpPr>
          <p:cNvPr id="4" name="Rectangle 5"/>
          <p:cNvSpPr>
            <a:spLocks noGrp="1" noChangeArrowheads="1"/>
          </p:cNvSpPr>
          <p:nvPr>
            <p:ph type="sldNum" idx="12"/>
          </p:nvPr>
        </p:nvSpPr>
        <p:spPr>
          <a:ln/>
        </p:spPr>
        <p:txBody>
          <a:bodyPr/>
          <a:lstStyle>
            <a:lvl1pPr>
              <a:defRPr/>
            </a:lvl1pPr>
          </a:lstStyle>
          <a:p>
            <a:pPr>
              <a:defRPr/>
            </a:pPr>
            <a:fld id="{7375C4CC-F228-3148-AFDA-EA6262BC18FD}" type="slidenum">
              <a:rPr lang="en-US"/>
              <a:pPr>
                <a:defRPr/>
              </a:pPr>
              <a:t>‹#›</a:t>
            </a:fld>
            <a:endParaRPr lang="en-US"/>
          </a:p>
        </p:txBody>
      </p:sp>
    </p:spTree>
    <p:extLst>
      <p:ext uri="{BB962C8B-B14F-4D97-AF65-F5344CB8AC3E}">
        <p14:creationId xmlns:p14="http://schemas.microsoft.com/office/powerpoint/2010/main" val="229384095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525" y="273633"/>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920" y="1434405"/>
            <a:ext cx="3008160" cy="4692013"/>
          </a:xfrm>
        </p:spPr>
        <p:txBody>
          <a:bodyPr/>
          <a:lstStyle>
            <a:lvl1pPr marL="0" indent="0">
              <a:buNone/>
              <a:defRPr sz="1300"/>
            </a:lvl1pPr>
            <a:lvl2pPr marL="414124" indent="0">
              <a:buNone/>
              <a:defRPr sz="1100"/>
            </a:lvl2pPr>
            <a:lvl3pPr marL="828249" indent="0">
              <a:buNone/>
              <a:defRPr sz="900"/>
            </a:lvl3pPr>
            <a:lvl4pPr marL="1242372" indent="0">
              <a:buNone/>
              <a:defRPr sz="800"/>
            </a:lvl4pPr>
            <a:lvl5pPr marL="1656497" indent="0">
              <a:buNone/>
              <a:defRPr sz="800"/>
            </a:lvl5pPr>
            <a:lvl6pPr marL="2070624" indent="0">
              <a:buNone/>
              <a:defRPr sz="800"/>
            </a:lvl6pPr>
            <a:lvl7pPr marL="2484747" indent="0">
              <a:buNone/>
              <a:defRPr sz="800"/>
            </a:lvl7pPr>
            <a:lvl8pPr marL="2898871" indent="0">
              <a:buNone/>
              <a:defRPr sz="800"/>
            </a:lvl8pPr>
            <a:lvl9pPr marL="3312998" indent="0">
              <a:buNone/>
              <a:defRPr sz="8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06815E15-D469-1342-869C-75744DD4F68C}" type="slidenum">
              <a:rPr lang="en-US"/>
              <a:pPr>
                <a:defRPr/>
              </a:pPr>
              <a:t>‹#›</a:t>
            </a:fld>
            <a:endParaRPr lang="en-US"/>
          </a:p>
        </p:txBody>
      </p:sp>
    </p:spTree>
    <p:extLst>
      <p:ext uri="{BB962C8B-B14F-4D97-AF65-F5344CB8AC3E}">
        <p14:creationId xmlns:p14="http://schemas.microsoft.com/office/powerpoint/2010/main" val="41314663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5" y="4800026"/>
            <a:ext cx="5486400" cy="567420"/>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805" y="612065"/>
            <a:ext cx="5486400" cy="4115952"/>
          </a:xfrm>
        </p:spPr>
        <p:txBody>
          <a:bodyPr/>
          <a:lstStyle>
            <a:lvl1pPr marL="0" indent="0">
              <a:buNone/>
              <a:defRPr sz="2900"/>
            </a:lvl1pPr>
            <a:lvl2pPr marL="414124" indent="0">
              <a:buNone/>
              <a:defRPr sz="2500"/>
            </a:lvl2pPr>
            <a:lvl3pPr marL="828249" indent="0">
              <a:buNone/>
              <a:defRPr sz="2200"/>
            </a:lvl3pPr>
            <a:lvl4pPr marL="1242372" indent="0">
              <a:buNone/>
              <a:defRPr sz="1800"/>
            </a:lvl4pPr>
            <a:lvl5pPr marL="1656497" indent="0">
              <a:buNone/>
              <a:defRPr sz="1800"/>
            </a:lvl5pPr>
            <a:lvl6pPr marL="2070624" indent="0">
              <a:buNone/>
              <a:defRPr sz="1800"/>
            </a:lvl6pPr>
            <a:lvl7pPr marL="2484747" indent="0">
              <a:buNone/>
              <a:defRPr sz="1800"/>
            </a:lvl7pPr>
            <a:lvl8pPr marL="2898871" indent="0">
              <a:buNone/>
              <a:defRPr sz="1800"/>
            </a:lvl8pPr>
            <a:lvl9pPr marL="3312998" indent="0">
              <a:buNone/>
              <a:defRPr sz="1800"/>
            </a:lvl9pPr>
          </a:lstStyle>
          <a:p>
            <a:pPr lvl="0"/>
            <a:endParaRPr lang="en-US" noProof="0" smtClean="0"/>
          </a:p>
        </p:txBody>
      </p:sp>
      <p:sp>
        <p:nvSpPr>
          <p:cNvPr id="4" name="Text Placeholder 3"/>
          <p:cNvSpPr>
            <a:spLocks noGrp="1"/>
          </p:cNvSpPr>
          <p:nvPr>
            <p:ph type="body" sz="half" idx="2"/>
          </p:nvPr>
        </p:nvSpPr>
        <p:spPr>
          <a:xfrm>
            <a:off x="1792805" y="5367444"/>
            <a:ext cx="5486400" cy="805044"/>
          </a:xfrm>
        </p:spPr>
        <p:txBody>
          <a:bodyPr/>
          <a:lstStyle>
            <a:lvl1pPr marL="0" indent="0">
              <a:buNone/>
              <a:defRPr sz="1300"/>
            </a:lvl1pPr>
            <a:lvl2pPr marL="414124" indent="0">
              <a:buNone/>
              <a:defRPr sz="1100"/>
            </a:lvl2pPr>
            <a:lvl3pPr marL="828249" indent="0">
              <a:buNone/>
              <a:defRPr sz="900"/>
            </a:lvl3pPr>
            <a:lvl4pPr marL="1242372" indent="0">
              <a:buNone/>
              <a:defRPr sz="800"/>
            </a:lvl4pPr>
            <a:lvl5pPr marL="1656497" indent="0">
              <a:buNone/>
              <a:defRPr sz="800"/>
            </a:lvl5pPr>
            <a:lvl6pPr marL="2070624" indent="0">
              <a:buNone/>
              <a:defRPr sz="800"/>
            </a:lvl6pPr>
            <a:lvl7pPr marL="2484747" indent="0">
              <a:buNone/>
              <a:defRPr sz="800"/>
            </a:lvl7pPr>
            <a:lvl8pPr marL="2898871" indent="0">
              <a:buNone/>
              <a:defRPr sz="800"/>
            </a:lvl8pPr>
            <a:lvl9pPr marL="3312998" indent="0">
              <a:buNone/>
              <a:defRPr sz="8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2F788AEA-05B9-B646-9741-264FCA9B15CA}" type="slidenum">
              <a:rPr lang="en-US"/>
              <a:pPr>
                <a:defRPr/>
              </a:pPr>
              <a:t>‹#›</a:t>
            </a:fld>
            <a:endParaRPr lang="en-US"/>
          </a:p>
        </p:txBody>
      </p:sp>
    </p:spTree>
    <p:extLst>
      <p:ext uri="{BB962C8B-B14F-4D97-AF65-F5344CB8AC3E}">
        <p14:creationId xmlns:p14="http://schemas.microsoft.com/office/powerpoint/2010/main" val="7076153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6A267337-CE99-6948-A6F8-C16E1CFA0D2A}" type="slidenum">
              <a:rPr lang="en-US"/>
              <a:pPr>
                <a:defRPr/>
              </a:pPr>
              <a:t>‹#›</a:t>
            </a:fld>
            <a:endParaRPr lang="en-US"/>
          </a:p>
        </p:txBody>
      </p:sp>
    </p:spTree>
    <p:extLst>
      <p:ext uri="{BB962C8B-B14F-4D97-AF65-F5344CB8AC3E}">
        <p14:creationId xmlns:p14="http://schemas.microsoft.com/office/powerpoint/2010/main" val="23513853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880" y="273629"/>
            <a:ext cx="2056320" cy="530695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6481" y="273629"/>
            <a:ext cx="6032160" cy="530695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D8A2D58E-4265-DB4B-8881-4DAEEC5AFDD2}" type="slidenum">
              <a:rPr lang="en-US"/>
              <a:pPr>
                <a:defRPr/>
              </a:pPr>
              <a:t>‹#›</a:t>
            </a:fld>
            <a:endParaRPr lang="en-US"/>
          </a:p>
        </p:txBody>
      </p:sp>
    </p:spTree>
    <p:extLst>
      <p:ext uri="{BB962C8B-B14F-4D97-AF65-F5344CB8AC3E}">
        <p14:creationId xmlns:p14="http://schemas.microsoft.com/office/powerpoint/2010/main" val="64574559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Rectangle 3"/>
          <p:cNvSpPr>
            <a:spLocks noGrp="1" noChangeArrowheads="1"/>
          </p:cNvSpPr>
          <p:nvPr>
            <p:ph type="dt" idx="10"/>
          </p:nvPr>
        </p:nvSpPr>
        <p:spPr>
          <a:ln/>
        </p:spPr>
        <p:txBody>
          <a:bodyPr/>
          <a:lstStyle>
            <a:lvl1pPr>
              <a:defRPr/>
            </a:lvl1pPr>
          </a:lstStyle>
          <a:p>
            <a:pPr>
              <a:defRPr/>
            </a:pPr>
            <a:endParaRPr lang="en-US"/>
          </a:p>
        </p:txBody>
      </p:sp>
      <p:sp>
        <p:nvSpPr>
          <p:cNvPr id="4" name="Rectangle 4"/>
          <p:cNvSpPr>
            <a:spLocks noGrp="1" noChangeArrowheads="1"/>
          </p:cNvSpPr>
          <p:nvPr>
            <p:ph type="ftr" idx="11"/>
          </p:nvPr>
        </p:nvSpPr>
        <p:spPr>
          <a:ln/>
        </p:spPr>
        <p:txBody>
          <a:bodyPr/>
          <a:lstStyle>
            <a:lvl1pPr>
              <a:defRPr/>
            </a:lvl1pPr>
          </a:lstStyle>
          <a:p>
            <a:pPr>
              <a:defRPr/>
            </a:pPr>
            <a:endParaRPr lang="en-US"/>
          </a:p>
        </p:txBody>
      </p:sp>
      <p:sp>
        <p:nvSpPr>
          <p:cNvPr id="5" name="Rectangle 5"/>
          <p:cNvSpPr>
            <a:spLocks noGrp="1" noChangeArrowheads="1"/>
          </p:cNvSpPr>
          <p:nvPr>
            <p:ph type="sldNum" idx="12"/>
          </p:nvPr>
        </p:nvSpPr>
        <p:spPr>
          <a:ln/>
        </p:spPr>
        <p:txBody>
          <a:bodyPr/>
          <a:lstStyle>
            <a:lvl1pPr>
              <a:defRPr/>
            </a:lvl1pPr>
          </a:lstStyle>
          <a:p>
            <a:pPr>
              <a:defRPr/>
            </a:pPr>
            <a:fld id="{16D789C4-0983-E94C-9E15-7F4DB4CAE777}" type="slidenum">
              <a:rPr lang="en-US"/>
              <a:pPr>
                <a:defRPr/>
              </a:pPr>
              <a:t>‹#›</a:t>
            </a:fld>
            <a:endParaRPr lang="en-US"/>
          </a:p>
        </p:txBody>
      </p:sp>
    </p:spTree>
    <p:extLst>
      <p:ext uri="{BB962C8B-B14F-4D97-AF65-F5344CB8AC3E}">
        <p14:creationId xmlns:p14="http://schemas.microsoft.com/office/powerpoint/2010/main" val="2072041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1812F1-26BA-B04A-8255-904B20449BAF}"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7106" indent="0" algn="ctr">
              <a:buNone/>
              <a:defRPr/>
            </a:lvl2pPr>
            <a:lvl3pPr marL="914210" indent="0" algn="ctr">
              <a:buNone/>
              <a:defRPr/>
            </a:lvl3pPr>
            <a:lvl4pPr marL="1371316" indent="0" algn="ctr">
              <a:buNone/>
              <a:defRPr/>
            </a:lvl4pPr>
            <a:lvl5pPr marL="1828421" indent="0" algn="ctr">
              <a:buNone/>
              <a:defRPr/>
            </a:lvl5pPr>
            <a:lvl6pPr marL="2285526" indent="0" algn="ctr">
              <a:buNone/>
              <a:defRPr/>
            </a:lvl6pPr>
            <a:lvl7pPr marL="2742630" indent="0" algn="ctr">
              <a:buNone/>
              <a:defRPr/>
            </a:lvl7pPr>
            <a:lvl8pPr marL="3199736" indent="0" algn="ctr">
              <a:buNone/>
              <a:defRPr/>
            </a:lvl8pPr>
            <a:lvl9pPr marL="3656841" indent="0" algn="ctr">
              <a:buNone/>
              <a:defRPr/>
            </a:lvl9pPr>
          </a:lstStyle>
          <a:p>
            <a:r>
              <a:rPr lang="en-US" smtClean="0"/>
              <a:t>Click to edit Master subtitle style</a:t>
            </a:r>
            <a:endParaRPr lang="en-US"/>
          </a:p>
        </p:txBody>
      </p:sp>
      <p:sp>
        <p:nvSpPr>
          <p:cNvPr id="4" name="Rectangle 11"/>
          <p:cNvSpPr>
            <a:spLocks noGrp="1" noChangeArrowheads="1"/>
          </p:cNvSpPr>
          <p:nvPr>
            <p:ph type="sldNum" sz="quarter" idx="10"/>
          </p:nvPr>
        </p:nvSpPr>
        <p:spPr>
          <a:ln/>
        </p:spPr>
        <p:txBody>
          <a:bodyPr/>
          <a:lstStyle>
            <a:lvl1pPr>
              <a:defRPr/>
            </a:lvl1pPr>
          </a:lstStyle>
          <a:p>
            <a:pPr>
              <a:defRPr/>
            </a:pPr>
            <a:fld id="{482D1BE4-95D0-044A-9141-FA0CFD778B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733658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sldNum" sz="quarter" idx="10"/>
          </p:nvPr>
        </p:nvSpPr>
        <p:spPr>
          <a:ln/>
        </p:spPr>
        <p:txBody>
          <a:bodyPr/>
          <a:lstStyle>
            <a:lvl1pPr>
              <a:defRPr/>
            </a:lvl1pPr>
          </a:lstStyle>
          <a:p>
            <a:pPr>
              <a:defRPr/>
            </a:pPr>
            <a:fld id="{09605F1B-7B77-BC42-BCB8-630EE3DD84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22956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en-US" smtClean="0"/>
              <a:t>Click to edit Master text styles</a:t>
            </a:r>
          </a:p>
        </p:txBody>
      </p:sp>
      <p:sp>
        <p:nvSpPr>
          <p:cNvPr id="4" name="Rectangle 11"/>
          <p:cNvSpPr>
            <a:spLocks noGrp="1" noChangeArrowheads="1"/>
          </p:cNvSpPr>
          <p:nvPr>
            <p:ph type="sldNum" sz="quarter" idx="10"/>
          </p:nvPr>
        </p:nvSpPr>
        <p:spPr>
          <a:ln/>
        </p:spPr>
        <p:txBody>
          <a:bodyPr/>
          <a:lstStyle>
            <a:lvl1pPr>
              <a:defRPr/>
            </a:lvl1pPr>
          </a:lstStyle>
          <a:p>
            <a:pPr>
              <a:defRPr/>
            </a:pPr>
            <a:fld id="{2D7AEDBD-077A-344C-A4F3-75A16458B44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044882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43000" y="1790700"/>
            <a:ext cx="3810000" cy="415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790700"/>
            <a:ext cx="3810000" cy="415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sldNum" sz="quarter" idx="10"/>
          </p:nvPr>
        </p:nvSpPr>
        <p:spPr>
          <a:ln/>
        </p:spPr>
        <p:txBody>
          <a:bodyPr/>
          <a:lstStyle>
            <a:lvl1pPr>
              <a:defRPr/>
            </a:lvl1pPr>
          </a:lstStyle>
          <a:p>
            <a:pPr>
              <a:defRPr/>
            </a:pPr>
            <a:fld id="{3A2518B1-99EA-6C49-9423-E0C36942590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67615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sldNum" sz="quarter" idx="10"/>
          </p:nvPr>
        </p:nvSpPr>
        <p:spPr>
          <a:ln/>
        </p:spPr>
        <p:txBody>
          <a:bodyPr/>
          <a:lstStyle>
            <a:lvl1pPr>
              <a:defRPr/>
            </a:lvl1pPr>
          </a:lstStyle>
          <a:p>
            <a:pPr>
              <a:defRPr/>
            </a:pPr>
            <a:fld id="{CED03C65-B265-A84C-925B-41391E146DC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870893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sldNum" sz="quarter" idx="10"/>
          </p:nvPr>
        </p:nvSpPr>
        <p:spPr>
          <a:ln/>
        </p:spPr>
        <p:txBody>
          <a:bodyPr/>
          <a:lstStyle>
            <a:lvl1pPr>
              <a:defRPr/>
            </a:lvl1pPr>
          </a:lstStyle>
          <a:p>
            <a:pPr>
              <a:defRPr/>
            </a:pPr>
            <a:fld id="{5E2A7432-DF9B-9E4E-B925-33E3DB63AC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753070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sldNum" sz="quarter" idx="10"/>
          </p:nvPr>
        </p:nvSpPr>
        <p:spPr>
          <a:ln/>
        </p:spPr>
        <p:txBody>
          <a:bodyPr/>
          <a:lstStyle>
            <a:lvl1pPr>
              <a:defRPr/>
            </a:lvl1pPr>
          </a:lstStyle>
          <a:p>
            <a:pPr>
              <a:defRPr/>
            </a:pPr>
            <a:fld id="{1480869D-9C25-FD48-88DB-5E2AC2DA3C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834474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11"/>
          <p:cNvSpPr>
            <a:spLocks noGrp="1" noChangeArrowheads="1"/>
          </p:cNvSpPr>
          <p:nvPr>
            <p:ph type="sldNum" sz="quarter" idx="10"/>
          </p:nvPr>
        </p:nvSpPr>
        <p:spPr>
          <a:ln/>
        </p:spPr>
        <p:txBody>
          <a:bodyPr/>
          <a:lstStyle>
            <a:lvl1pPr>
              <a:defRPr/>
            </a:lvl1pPr>
          </a:lstStyle>
          <a:p>
            <a:pPr>
              <a:defRPr/>
            </a:pPr>
            <a:fld id="{46A6EC6A-DE16-AA48-98E5-2946212843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14979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B1EFB7-9328-8C4F-913B-6C5D57900494}"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11"/>
          <p:cNvSpPr>
            <a:spLocks noGrp="1" noChangeArrowheads="1"/>
          </p:cNvSpPr>
          <p:nvPr>
            <p:ph type="sldNum" sz="quarter" idx="10"/>
          </p:nvPr>
        </p:nvSpPr>
        <p:spPr>
          <a:ln/>
        </p:spPr>
        <p:txBody>
          <a:bodyPr/>
          <a:lstStyle>
            <a:lvl1pPr>
              <a:defRPr/>
            </a:lvl1pPr>
          </a:lstStyle>
          <a:p>
            <a:pPr>
              <a:defRPr/>
            </a:pPr>
            <a:fld id="{92707E1E-EF71-DC47-AB67-CF83A31BCE4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890417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sldNum" sz="quarter" idx="10"/>
          </p:nvPr>
        </p:nvSpPr>
        <p:spPr>
          <a:ln/>
        </p:spPr>
        <p:txBody>
          <a:bodyPr/>
          <a:lstStyle>
            <a:lvl1pPr>
              <a:defRPr/>
            </a:lvl1pPr>
          </a:lstStyle>
          <a:p>
            <a:pPr>
              <a:defRPr/>
            </a:pPr>
            <a:fld id="{5168D566-0FDB-A14A-BF0D-2E3FF08C6B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869786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4188" y="266700"/>
            <a:ext cx="2081212" cy="5676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90550" y="266700"/>
            <a:ext cx="6091238" cy="5676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sldNum" sz="quarter" idx="10"/>
          </p:nvPr>
        </p:nvSpPr>
        <p:spPr>
          <a:ln/>
        </p:spPr>
        <p:txBody>
          <a:bodyPr/>
          <a:lstStyle>
            <a:lvl1pPr>
              <a:defRPr/>
            </a:lvl1pPr>
          </a:lstStyle>
          <a:p>
            <a:pPr>
              <a:defRPr/>
            </a:pPr>
            <a:fld id="{F92B5A2E-34E4-9540-A9DD-202A989E4F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559766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590550" y="266700"/>
            <a:ext cx="779145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43000" y="1790700"/>
            <a:ext cx="7772400"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143000" y="3943350"/>
            <a:ext cx="7772400"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sldNum" sz="quarter" idx="10"/>
          </p:nvPr>
        </p:nvSpPr>
        <p:spPr>
          <a:ln/>
        </p:spPr>
        <p:txBody>
          <a:bodyPr/>
          <a:lstStyle>
            <a:lvl1pPr>
              <a:defRPr/>
            </a:lvl1pPr>
          </a:lstStyle>
          <a:p>
            <a:pPr>
              <a:defRPr/>
            </a:pPr>
            <a:fld id="{29075898-310A-F945-8F1E-279271C6AF1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248928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7106" indent="0" algn="ctr">
              <a:buNone/>
              <a:defRPr/>
            </a:lvl2pPr>
            <a:lvl3pPr marL="914210" indent="0" algn="ctr">
              <a:buNone/>
              <a:defRPr/>
            </a:lvl3pPr>
            <a:lvl4pPr marL="1371316" indent="0" algn="ctr">
              <a:buNone/>
              <a:defRPr/>
            </a:lvl4pPr>
            <a:lvl5pPr marL="1828421" indent="0" algn="ctr">
              <a:buNone/>
              <a:defRPr/>
            </a:lvl5pPr>
            <a:lvl6pPr marL="2285526" indent="0" algn="ctr">
              <a:buNone/>
              <a:defRPr/>
            </a:lvl6pPr>
            <a:lvl7pPr marL="2742630" indent="0" algn="ctr">
              <a:buNone/>
              <a:defRPr/>
            </a:lvl7pPr>
            <a:lvl8pPr marL="3199736" indent="0" algn="ctr">
              <a:buNone/>
              <a:defRPr/>
            </a:lvl8pPr>
            <a:lvl9pPr marL="3656841" indent="0" algn="ctr">
              <a:buNone/>
              <a:defRPr/>
            </a:lvl9pPr>
          </a:lstStyle>
          <a:p>
            <a:r>
              <a:rPr lang="en-US" smtClean="0"/>
              <a:t>Click to edit Master subtitle style</a:t>
            </a:r>
            <a:endParaRPr lang="en-US"/>
          </a:p>
        </p:txBody>
      </p:sp>
      <p:sp>
        <p:nvSpPr>
          <p:cNvPr id="4" name="Rectangle 11"/>
          <p:cNvSpPr>
            <a:spLocks noGrp="1" noChangeArrowheads="1"/>
          </p:cNvSpPr>
          <p:nvPr>
            <p:ph type="sldNum" sz="quarter" idx="10"/>
          </p:nvPr>
        </p:nvSpPr>
        <p:spPr>
          <a:ln/>
        </p:spPr>
        <p:txBody>
          <a:bodyPr/>
          <a:lstStyle>
            <a:lvl1pPr>
              <a:defRPr/>
            </a:lvl1pPr>
          </a:lstStyle>
          <a:p>
            <a:pPr>
              <a:defRPr/>
            </a:pPr>
            <a:fld id="{482D1BE4-95D0-044A-9141-FA0CFD778B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619360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sldNum" sz="quarter" idx="10"/>
          </p:nvPr>
        </p:nvSpPr>
        <p:spPr>
          <a:ln/>
        </p:spPr>
        <p:txBody>
          <a:bodyPr/>
          <a:lstStyle>
            <a:lvl1pPr>
              <a:defRPr/>
            </a:lvl1pPr>
          </a:lstStyle>
          <a:p>
            <a:pPr>
              <a:defRPr/>
            </a:pPr>
            <a:fld id="{09605F1B-7B77-BC42-BCB8-630EE3DD84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59779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en-US" smtClean="0"/>
              <a:t>Click to edit Master text styles</a:t>
            </a:r>
          </a:p>
        </p:txBody>
      </p:sp>
      <p:sp>
        <p:nvSpPr>
          <p:cNvPr id="4" name="Rectangle 11"/>
          <p:cNvSpPr>
            <a:spLocks noGrp="1" noChangeArrowheads="1"/>
          </p:cNvSpPr>
          <p:nvPr>
            <p:ph type="sldNum" sz="quarter" idx="10"/>
          </p:nvPr>
        </p:nvSpPr>
        <p:spPr>
          <a:ln/>
        </p:spPr>
        <p:txBody>
          <a:bodyPr/>
          <a:lstStyle>
            <a:lvl1pPr>
              <a:defRPr/>
            </a:lvl1pPr>
          </a:lstStyle>
          <a:p>
            <a:pPr>
              <a:defRPr/>
            </a:pPr>
            <a:fld id="{2D7AEDBD-077A-344C-A4F3-75A16458B44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87864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43000" y="1790700"/>
            <a:ext cx="3810000" cy="415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790700"/>
            <a:ext cx="3810000" cy="415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sldNum" sz="quarter" idx="10"/>
          </p:nvPr>
        </p:nvSpPr>
        <p:spPr>
          <a:ln/>
        </p:spPr>
        <p:txBody>
          <a:bodyPr/>
          <a:lstStyle>
            <a:lvl1pPr>
              <a:defRPr/>
            </a:lvl1pPr>
          </a:lstStyle>
          <a:p>
            <a:pPr>
              <a:defRPr/>
            </a:pPr>
            <a:fld id="{3A2518B1-99EA-6C49-9423-E0C36942590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500325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sldNum" sz="quarter" idx="10"/>
          </p:nvPr>
        </p:nvSpPr>
        <p:spPr>
          <a:ln/>
        </p:spPr>
        <p:txBody>
          <a:bodyPr/>
          <a:lstStyle>
            <a:lvl1pPr>
              <a:defRPr/>
            </a:lvl1pPr>
          </a:lstStyle>
          <a:p>
            <a:pPr>
              <a:defRPr/>
            </a:pPr>
            <a:fld id="{CED03C65-B265-A84C-925B-41391E146DC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128826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sldNum" sz="quarter" idx="10"/>
          </p:nvPr>
        </p:nvSpPr>
        <p:spPr>
          <a:ln/>
        </p:spPr>
        <p:txBody>
          <a:bodyPr/>
          <a:lstStyle>
            <a:lvl1pPr>
              <a:defRPr/>
            </a:lvl1pPr>
          </a:lstStyle>
          <a:p>
            <a:pPr>
              <a:defRPr/>
            </a:pPr>
            <a:fld id="{5E2A7432-DF9B-9E4E-B925-33E3DB63AC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23744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304F7E-0C9F-2849-85EB-FFD927BDC991}"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sldNum" sz="quarter" idx="10"/>
          </p:nvPr>
        </p:nvSpPr>
        <p:spPr>
          <a:ln/>
        </p:spPr>
        <p:txBody>
          <a:bodyPr/>
          <a:lstStyle>
            <a:lvl1pPr>
              <a:defRPr/>
            </a:lvl1pPr>
          </a:lstStyle>
          <a:p>
            <a:pPr>
              <a:defRPr/>
            </a:pPr>
            <a:fld id="{1480869D-9C25-FD48-88DB-5E2AC2DA3C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761153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11"/>
          <p:cNvSpPr>
            <a:spLocks noGrp="1" noChangeArrowheads="1"/>
          </p:cNvSpPr>
          <p:nvPr>
            <p:ph type="sldNum" sz="quarter" idx="10"/>
          </p:nvPr>
        </p:nvSpPr>
        <p:spPr>
          <a:ln/>
        </p:spPr>
        <p:txBody>
          <a:bodyPr/>
          <a:lstStyle>
            <a:lvl1pPr>
              <a:defRPr/>
            </a:lvl1pPr>
          </a:lstStyle>
          <a:p>
            <a:pPr>
              <a:defRPr/>
            </a:pPr>
            <a:fld id="{46A6EC6A-DE16-AA48-98E5-2946212843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231502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11"/>
          <p:cNvSpPr>
            <a:spLocks noGrp="1" noChangeArrowheads="1"/>
          </p:cNvSpPr>
          <p:nvPr>
            <p:ph type="sldNum" sz="quarter" idx="10"/>
          </p:nvPr>
        </p:nvSpPr>
        <p:spPr>
          <a:ln/>
        </p:spPr>
        <p:txBody>
          <a:bodyPr/>
          <a:lstStyle>
            <a:lvl1pPr>
              <a:defRPr/>
            </a:lvl1pPr>
          </a:lstStyle>
          <a:p>
            <a:pPr>
              <a:defRPr/>
            </a:pPr>
            <a:fld id="{92707E1E-EF71-DC47-AB67-CF83A31BCE4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416877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sldNum" sz="quarter" idx="10"/>
          </p:nvPr>
        </p:nvSpPr>
        <p:spPr>
          <a:ln/>
        </p:spPr>
        <p:txBody>
          <a:bodyPr/>
          <a:lstStyle>
            <a:lvl1pPr>
              <a:defRPr/>
            </a:lvl1pPr>
          </a:lstStyle>
          <a:p>
            <a:pPr>
              <a:defRPr/>
            </a:pPr>
            <a:fld id="{5168D566-0FDB-A14A-BF0D-2E3FF08C6B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150512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4188" y="266700"/>
            <a:ext cx="2081212" cy="5676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90550" y="266700"/>
            <a:ext cx="6091238" cy="5676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sldNum" sz="quarter" idx="10"/>
          </p:nvPr>
        </p:nvSpPr>
        <p:spPr>
          <a:ln/>
        </p:spPr>
        <p:txBody>
          <a:bodyPr/>
          <a:lstStyle>
            <a:lvl1pPr>
              <a:defRPr/>
            </a:lvl1pPr>
          </a:lstStyle>
          <a:p>
            <a:pPr>
              <a:defRPr/>
            </a:pPr>
            <a:fld id="{F92B5A2E-34E4-9540-A9DD-202A989E4F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842603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590550" y="266700"/>
            <a:ext cx="779145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43000" y="1790700"/>
            <a:ext cx="7772400"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143000" y="3943350"/>
            <a:ext cx="7772400"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sldNum" sz="quarter" idx="10"/>
          </p:nvPr>
        </p:nvSpPr>
        <p:spPr>
          <a:ln/>
        </p:spPr>
        <p:txBody>
          <a:bodyPr/>
          <a:lstStyle>
            <a:lvl1pPr>
              <a:defRPr/>
            </a:lvl1pPr>
          </a:lstStyle>
          <a:p>
            <a:pPr>
              <a:defRPr/>
            </a:pPr>
            <a:fld id="{29075898-310A-F945-8F1E-279271C6AF1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795465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7106" indent="0" algn="ctr">
              <a:buNone/>
              <a:defRPr/>
            </a:lvl2pPr>
            <a:lvl3pPr marL="914210" indent="0" algn="ctr">
              <a:buNone/>
              <a:defRPr/>
            </a:lvl3pPr>
            <a:lvl4pPr marL="1371316" indent="0" algn="ctr">
              <a:buNone/>
              <a:defRPr/>
            </a:lvl4pPr>
            <a:lvl5pPr marL="1828421" indent="0" algn="ctr">
              <a:buNone/>
              <a:defRPr/>
            </a:lvl5pPr>
            <a:lvl6pPr marL="2285526" indent="0" algn="ctr">
              <a:buNone/>
              <a:defRPr/>
            </a:lvl6pPr>
            <a:lvl7pPr marL="2742630" indent="0" algn="ctr">
              <a:buNone/>
              <a:defRPr/>
            </a:lvl7pPr>
            <a:lvl8pPr marL="3199736" indent="0" algn="ctr">
              <a:buNone/>
              <a:defRPr/>
            </a:lvl8pPr>
            <a:lvl9pPr marL="365684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kumimoji="1" b="1">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kumimoji="1" b="1">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kumimoji="1" b="1">
                <a:ea typeface="ＭＳ Ｐゴシック" charset="0"/>
                <a:cs typeface="ＭＳ Ｐゴシック" charset="0"/>
              </a:defRPr>
            </a:lvl1pPr>
          </a:lstStyle>
          <a:p>
            <a:pPr>
              <a:defRPr/>
            </a:pPr>
            <a:fld id="{F58A73A3-86D9-974F-88A7-D6EB0750B214}" type="slidenum">
              <a:rPr lang="en-US"/>
              <a:pPr>
                <a:defRPr/>
              </a:pPr>
              <a:t>‹#›</a:t>
            </a:fld>
            <a:endParaRPr lang="en-US"/>
          </a:p>
        </p:txBody>
      </p:sp>
    </p:spTree>
    <p:extLst>
      <p:ext uri="{BB962C8B-B14F-4D97-AF65-F5344CB8AC3E}">
        <p14:creationId xmlns:p14="http://schemas.microsoft.com/office/powerpoint/2010/main" val="23755743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kumimoji="1" b="1">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kumimoji="1" b="1">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kumimoji="1" b="1">
                <a:ea typeface="ＭＳ Ｐゴシック" charset="0"/>
                <a:cs typeface="ＭＳ Ｐゴシック" charset="0"/>
              </a:defRPr>
            </a:lvl1pPr>
          </a:lstStyle>
          <a:p>
            <a:pPr>
              <a:defRPr/>
            </a:pPr>
            <a:fld id="{0615758A-7802-1B41-901B-B92213677435}" type="slidenum">
              <a:rPr lang="en-US"/>
              <a:pPr>
                <a:defRPr/>
              </a:pPr>
              <a:t>‹#›</a:t>
            </a:fld>
            <a:endParaRPr lang="en-US"/>
          </a:p>
        </p:txBody>
      </p:sp>
    </p:spTree>
    <p:extLst>
      <p:ext uri="{BB962C8B-B14F-4D97-AF65-F5344CB8AC3E}">
        <p14:creationId xmlns:p14="http://schemas.microsoft.com/office/powerpoint/2010/main" val="29682610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kumimoji="1" b="1">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kumimoji="1" b="1">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kumimoji="1" b="1">
                <a:ea typeface="ＭＳ Ｐゴシック" charset="0"/>
                <a:cs typeface="ＭＳ Ｐゴシック" charset="0"/>
              </a:defRPr>
            </a:lvl1pPr>
          </a:lstStyle>
          <a:p>
            <a:pPr>
              <a:defRPr/>
            </a:pPr>
            <a:fld id="{B9B8600F-DFBA-8E43-B3ED-A815B13232B2}" type="slidenum">
              <a:rPr lang="en-US"/>
              <a:pPr>
                <a:defRPr/>
              </a:pPr>
              <a:t>‹#›</a:t>
            </a:fld>
            <a:endParaRPr lang="en-US"/>
          </a:p>
        </p:txBody>
      </p:sp>
    </p:spTree>
    <p:extLst>
      <p:ext uri="{BB962C8B-B14F-4D97-AF65-F5344CB8AC3E}">
        <p14:creationId xmlns:p14="http://schemas.microsoft.com/office/powerpoint/2010/main" val="40548989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kumimoji="1" b="1">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kumimoji="1" b="1">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kumimoji="1" b="1">
                <a:ea typeface="ＭＳ Ｐゴシック" charset="0"/>
                <a:cs typeface="ＭＳ Ｐゴシック" charset="0"/>
              </a:defRPr>
            </a:lvl1pPr>
          </a:lstStyle>
          <a:p>
            <a:pPr>
              <a:defRPr/>
            </a:pPr>
            <a:fld id="{12FB19C3-8656-CD49-9755-B6107A9A11F0}" type="slidenum">
              <a:rPr lang="en-US"/>
              <a:pPr>
                <a:defRPr/>
              </a:pPr>
              <a:t>‹#›</a:t>
            </a:fld>
            <a:endParaRPr lang="en-US"/>
          </a:p>
        </p:txBody>
      </p:sp>
    </p:spTree>
    <p:extLst>
      <p:ext uri="{BB962C8B-B14F-4D97-AF65-F5344CB8AC3E}">
        <p14:creationId xmlns:p14="http://schemas.microsoft.com/office/powerpoint/2010/main" val="3972977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FBB3EF-D5C1-A644-A7E9-AED6B024E051}"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kumimoji="1" b="1">
                <a:ea typeface="ＭＳ Ｐゴシック" charset="0"/>
                <a:cs typeface="ＭＳ Ｐゴシック"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kumimoji="1" b="1">
                <a:ea typeface="ＭＳ Ｐゴシック" charset="0"/>
                <a:cs typeface="ＭＳ Ｐゴシック"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kumimoji="1" b="1">
                <a:ea typeface="ＭＳ Ｐゴシック" charset="0"/>
                <a:cs typeface="ＭＳ Ｐゴシック" charset="0"/>
              </a:defRPr>
            </a:lvl1pPr>
          </a:lstStyle>
          <a:p>
            <a:pPr>
              <a:defRPr/>
            </a:pPr>
            <a:fld id="{049260E4-71A5-6246-B7D1-E432D89670CD}" type="slidenum">
              <a:rPr lang="en-US"/>
              <a:pPr>
                <a:defRPr/>
              </a:pPr>
              <a:t>‹#›</a:t>
            </a:fld>
            <a:endParaRPr lang="en-US"/>
          </a:p>
        </p:txBody>
      </p:sp>
    </p:spTree>
    <p:extLst>
      <p:ext uri="{BB962C8B-B14F-4D97-AF65-F5344CB8AC3E}">
        <p14:creationId xmlns:p14="http://schemas.microsoft.com/office/powerpoint/2010/main" val="30877756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kumimoji="1" b="1">
                <a:ea typeface="ＭＳ Ｐゴシック" charset="0"/>
                <a:cs typeface="ＭＳ Ｐゴシック"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kumimoji="1" b="1">
                <a:ea typeface="ＭＳ Ｐゴシック" charset="0"/>
                <a:cs typeface="ＭＳ Ｐゴシック"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kumimoji="1" b="1">
                <a:ea typeface="ＭＳ Ｐゴシック" charset="0"/>
                <a:cs typeface="ＭＳ Ｐゴシック" charset="0"/>
              </a:defRPr>
            </a:lvl1pPr>
          </a:lstStyle>
          <a:p>
            <a:pPr>
              <a:defRPr/>
            </a:pPr>
            <a:fld id="{E85A5717-9188-E745-82B0-FCCE979B28C3}" type="slidenum">
              <a:rPr lang="en-US"/>
              <a:pPr>
                <a:defRPr/>
              </a:pPr>
              <a:t>‹#›</a:t>
            </a:fld>
            <a:endParaRPr lang="en-US"/>
          </a:p>
        </p:txBody>
      </p:sp>
    </p:spTree>
    <p:extLst>
      <p:ext uri="{BB962C8B-B14F-4D97-AF65-F5344CB8AC3E}">
        <p14:creationId xmlns:p14="http://schemas.microsoft.com/office/powerpoint/2010/main" val="18733244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kumimoji="1" b="1">
                <a:ea typeface="ＭＳ Ｐゴシック" charset="0"/>
                <a:cs typeface="ＭＳ Ｐゴシック"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kumimoji="1" b="1">
                <a:ea typeface="ＭＳ Ｐゴシック" charset="0"/>
                <a:cs typeface="ＭＳ Ｐゴシック"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kumimoji="1" b="1">
                <a:ea typeface="ＭＳ Ｐゴシック" charset="0"/>
                <a:cs typeface="ＭＳ Ｐゴシック" charset="0"/>
              </a:defRPr>
            </a:lvl1pPr>
          </a:lstStyle>
          <a:p>
            <a:pPr>
              <a:defRPr/>
            </a:pPr>
            <a:fld id="{49BB6331-E688-9545-BB34-18C6DF770A24}" type="slidenum">
              <a:rPr lang="en-US"/>
              <a:pPr>
                <a:defRPr/>
              </a:pPr>
              <a:t>‹#›</a:t>
            </a:fld>
            <a:endParaRPr lang="en-US"/>
          </a:p>
        </p:txBody>
      </p:sp>
    </p:spTree>
    <p:extLst>
      <p:ext uri="{BB962C8B-B14F-4D97-AF65-F5344CB8AC3E}">
        <p14:creationId xmlns:p14="http://schemas.microsoft.com/office/powerpoint/2010/main" val="7674673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kumimoji="1" b="1">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kumimoji="1" b="1">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kumimoji="1" b="1">
                <a:ea typeface="ＭＳ Ｐゴシック" charset="0"/>
                <a:cs typeface="ＭＳ Ｐゴシック" charset="0"/>
              </a:defRPr>
            </a:lvl1pPr>
          </a:lstStyle>
          <a:p>
            <a:pPr>
              <a:defRPr/>
            </a:pPr>
            <a:fld id="{D0D80785-F884-D140-80E6-505ED29C4625}" type="slidenum">
              <a:rPr lang="en-US"/>
              <a:pPr>
                <a:defRPr/>
              </a:pPr>
              <a:t>‹#›</a:t>
            </a:fld>
            <a:endParaRPr lang="en-US"/>
          </a:p>
        </p:txBody>
      </p:sp>
    </p:spTree>
    <p:extLst>
      <p:ext uri="{BB962C8B-B14F-4D97-AF65-F5344CB8AC3E}">
        <p14:creationId xmlns:p14="http://schemas.microsoft.com/office/powerpoint/2010/main" val="24092272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kumimoji="1" b="1">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kumimoji="1" b="1">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kumimoji="1" b="1">
                <a:ea typeface="ＭＳ Ｐゴシック" charset="0"/>
                <a:cs typeface="ＭＳ Ｐゴシック" charset="0"/>
              </a:defRPr>
            </a:lvl1pPr>
          </a:lstStyle>
          <a:p>
            <a:pPr>
              <a:defRPr/>
            </a:pPr>
            <a:fld id="{C0EBC35D-373D-2547-97D5-19EE803E4D80}" type="slidenum">
              <a:rPr lang="en-US"/>
              <a:pPr>
                <a:defRPr/>
              </a:pPr>
              <a:t>‹#›</a:t>
            </a:fld>
            <a:endParaRPr lang="en-US"/>
          </a:p>
        </p:txBody>
      </p:sp>
    </p:spTree>
    <p:extLst>
      <p:ext uri="{BB962C8B-B14F-4D97-AF65-F5344CB8AC3E}">
        <p14:creationId xmlns:p14="http://schemas.microsoft.com/office/powerpoint/2010/main" val="13033579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kumimoji="1" b="1">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kumimoji="1" b="1">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kumimoji="1" b="1">
                <a:ea typeface="ＭＳ Ｐゴシック" charset="0"/>
                <a:cs typeface="ＭＳ Ｐゴシック" charset="0"/>
              </a:defRPr>
            </a:lvl1pPr>
          </a:lstStyle>
          <a:p>
            <a:pPr>
              <a:defRPr/>
            </a:pPr>
            <a:fld id="{45CEE6AA-EA9A-CF41-B2C0-754F31E9AE3C}" type="slidenum">
              <a:rPr lang="en-US"/>
              <a:pPr>
                <a:defRPr/>
              </a:pPr>
              <a:t>‹#›</a:t>
            </a:fld>
            <a:endParaRPr lang="en-US"/>
          </a:p>
        </p:txBody>
      </p:sp>
    </p:spTree>
    <p:extLst>
      <p:ext uri="{BB962C8B-B14F-4D97-AF65-F5344CB8AC3E}">
        <p14:creationId xmlns:p14="http://schemas.microsoft.com/office/powerpoint/2010/main" val="20136628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kumimoji="1" b="1">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kumimoji="1" b="1">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kumimoji="1" b="1">
                <a:ea typeface="ＭＳ Ｐゴシック" charset="0"/>
                <a:cs typeface="ＭＳ Ｐゴシック" charset="0"/>
              </a:defRPr>
            </a:lvl1pPr>
          </a:lstStyle>
          <a:p>
            <a:pPr>
              <a:defRPr/>
            </a:pPr>
            <a:fld id="{308A8D2E-39C8-254A-A317-665CE2879C43}" type="slidenum">
              <a:rPr lang="en-US"/>
              <a:pPr>
                <a:defRPr/>
              </a:pPr>
              <a:t>‹#›</a:t>
            </a:fld>
            <a:endParaRPr lang="en-US"/>
          </a:p>
        </p:txBody>
      </p:sp>
    </p:spTree>
    <p:extLst>
      <p:ext uri="{BB962C8B-B14F-4D97-AF65-F5344CB8AC3E}">
        <p14:creationId xmlns:p14="http://schemas.microsoft.com/office/powerpoint/2010/main" val="31700719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7106" indent="0" algn="ctr">
              <a:buNone/>
              <a:defRPr/>
            </a:lvl2pPr>
            <a:lvl3pPr marL="914210" indent="0" algn="ctr">
              <a:buNone/>
              <a:defRPr/>
            </a:lvl3pPr>
            <a:lvl4pPr marL="1371316" indent="0" algn="ctr">
              <a:buNone/>
              <a:defRPr/>
            </a:lvl4pPr>
            <a:lvl5pPr marL="1828421" indent="0" algn="ctr">
              <a:buNone/>
              <a:defRPr/>
            </a:lvl5pPr>
            <a:lvl6pPr marL="2285526" indent="0" algn="ctr">
              <a:buNone/>
              <a:defRPr/>
            </a:lvl6pPr>
            <a:lvl7pPr marL="2742630" indent="0" algn="ctr">
              <a:buNone/>
              <a:defRPr/>
            </a:lvl7pPr>
            <a:lvl8pPr marL="3199736" indent="0" algn="ctr">
              <a:buNone/>
              <a:defRPr/>
            </a:lvl8pPr>
            <a:lvl9pPr marL="3656841" indent="0" algn="ctr">
              <a:buNone/>
              <a:defRPr/>
            </a:lvl9pPr>
          </a:lstStyle>
          <a:p>
            <a:r>
              <a:rPr lang="en-US" smtClean="0"/>
              <a:t>Click to edit Master subtitle style</a:t>
            </a:r>
            <a:endParaRPr lang="en-US"/>
          </a:p>
        </p:txBody>
      </p:sp>
      <p:sp>
        <p:nvSpPr>
          <p:cNvPr id="4" name="Rectangle 11"/>
          <p:cNvSpPr>
            <a:spLocks noGrp="1" noChangeArrowheads="1"/>
          </p:cNvSpPr>
          <p:nvPr>
            <p:ph type="sldNum" sz="quarter" idx="10"/>
          </p:nvPr>
        </p:nvSpPr>
        <p:spPr>
          <a:ln/>
        </p:spPr>
        <p:txBody>
          <a:bodyPr/>
          <a:lstStyle>
            <a:lvl1pPr>
              <a:defRPr/>
            </a:lvl1pPr>
          </a:lstStyle>
          <a:p>
            <a:pPr>
              <a:defRPr/>
            </a:pPr>
            <a:fld id="{482D1BE4-95D0-044A-9141-FA0CFD778B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394977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sldNum" sz="quarter" idx="10"/>
          </p:nvPr>
        </p:nvSpPr>
        <p:spPr>
          <a:ln/>
        </p:spPr>
        <p:txBody>
          <a:bodyPr/>
          <a:lstStyle>
            <a:lvl1pPr>
              <a:defRPr/>
            </a:lvl1pPr>
          </a:lstStyle>
          <a:p>
            <a:pPr>
              <a:defRPr/>
            </a:pPr>
            <a:fld id="{09605F1B-7B77-BC42-BCB8-630EE3DD84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45748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en-US" smtClean="0"/>
              <a:t>Click to edit Master text styles</a:t>
            </a:r>
          </a:p>
        </p:txBody>
      </p:sp>
      <p:sp>
        <p:nvSpPr>
          <p:cNvPr id="4" name="Rectangle 11"/>
          <p:cNvSpPr>
            <a:spLocks noGrp="1" noChangeArrowheads="1"/>
          </p:cNvSpPr>
          <p:nvPr>
            <p:ph type="sldNum" sz="quarter" idx="10"/>
          </p:nvPr>
        </p:nvSpPr>
        <p:spPr>
          <a:ln/>
        </p:spPr>
        <p:txBody>
          <a:bodyPr/>
          <a:lstStyle>
            <a:lvl1pPr>
              <a:defRPr/>
            </a:lvl1pPr>
          </a:lstStyle>
          <a:p>
            <a:pPr>
              <a:defRPr/>
            </a:pPr>
            <a:fld id="{2D7AEDBD-077A-344C-A4F3-75A16458B44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28139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07FB5B9-24CF-3847-9112-F9198DD657C0}"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43000" y="1790700"/>
            <a:ext cx="3810000" cy="415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790700"/>
            <a:ext cx="3810000" cy="415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sldNum" sz="quarter" idx="10"/>
          </p:nvPr>
        </p:nvSpPr>
        <p:spPr>
          <a:ln/>
        </p:spPr>
        <p:txBody>
          <a:bodyPr/>
          <a:lstStyle>
            <a:lvl1pPr>
              <a:defRPr/>
            </a:lvl1pPr>
          </a:lstStyle>
          <a:p>
            <a:pPr>
              <a:defRPr/>
            </a:pPr>
            <a:fld id="{3A2518B1-99EA-6C49-9423-E0C36942590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33227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sldNum" sz="quarter" idx="10"/>
          </p:nvPr>
        </p:nvSpPr>
        <p:spPr>
          <a:ln/>
        </p:spPr>
        <p:txBody>
          <a:bodyPr/>
          <a:lstStyle>
            <a:lvl1pPr>
              <a:defRPr/>
            </a:lvl1pPr>
          </a:lstStyle>
          <a:p>
            <a:pPr>
              <a:defRPr/>
            </a:pPr>
            <a:fld id="{CED03C65-B265-A84C-925B-41391E146DC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734076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sldNum" sz="quarter" idx="10"/>
          </p:nvPr>
        </p:nvSpPr>
        <p:spPr>
          <a:ln/>
        </p:spPr>
        <p:txBody>
          <a:bodyPr/>
          <a:lstStyle>
            <a:lvl1pPr>
              <a:defRPr/>
            </a:lvl1pPr>
          </a:lstStyle>
          <a:p>
            <a:pPr>
              <a:defRPr/>
            </a:pPr>
            <a:fld id="{5E2A7432-DF9B-9E4E-B925-33E3DB63AC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476019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sldNum" sz="quarter" idx="10"/>
          </p:nvPr>
        </p:nvSpPr>
        <p:spPr>
          <a:ln/>
        </p:spPr>
        <p:txBody>
          <a:bodyPr/>
          <a:lstStyle>
            <a:lvl1pPr>
              <a:defRPr/>
            </a:lvl1pPr>
          </a:lstStyle>
          <a:p>
            <a:pPr>
              <a:defRPr/>
            </a:pPr>
            <a:fld id="{1480869D-9C25-FD48-88DB-5E2AC2DA3C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415668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11"/>
          <p:cNvSpPr>
            <a:spLocks noGrp="1" noChangeArrowheads="1"/>
          </p:cNvSpPr>
          <p:nvPr>
            <p:ph type="sldNum" sz="quarter" idx="10"/>
          </p:nvPr>
        </p:nvSpPr>
        <p:spPr>
          <a:ln/>
        </p:spPr>
        <p:txBody>
          <a:bodyPr/>
          <a:lstStyle>
            <a:lvl1pPr>
              <a:defRPr/>
            </a:lvl1pPr>
          </a:lstStyle>
          <a:p>
            <a:pPr>
              <a:defRPr/>
            </a:pPr>
            <a:fld id="{46A6EC6A-DE16-AA48-98E5-2946212843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999127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11"/>
          <p:cNvSpPr>
            <a:spLocks noGrp="1" noChangeArrowheads="1"/>
          </p:cNvSpPr>
          <p:nvPr>
            <p:ph type="sldNum" sz="quarter" idx="10"/>
          </p:nvPr>
        </p:nvSpPr>
        <p:spPr>
          <a:ln/>
        </p:spPr>
        <p:txBody>
          <a:bodyPr/>
          <a:lstStyle>
            <a:lvl1pPr>
              <a:defRPr/>
            </a:lvl1pPr>
          </a:lstStyle>
          <a:p>
            <a:pPr>
              <a:defRPr/>
            </a:pPr>
            <a:fld id="{92707E1E-EF71-DC47-AB67-CF83A31BCE4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881855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sldNum" sz="quarter" idx="10"/>
          </p:nvPr>
        </p:nvSpPr>
        <p:spPr>
          <a:ln/>
        </p:spPr>
        <p:txBody>
          <a:bodyPr/>
          <a:lstStyle>
            <a:lvl1pPr>
              <a:defRPr/>
            </a:lvl1pPr>
          </a:lstStyle>
          <a:p>
            <a:pPr>
              <a:defRPr/>
            </a:pPr>
            <a:fld id="{5168D566-0FDB-A14A-BF0D-2E3FF08C6B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290952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4188" y="266700"/>
            <a:ext cx="2081212" cy="5676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90550" y="266700"/>
            <a:ext cx="6091238" cy="5676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sldNum" sz="quarter" idx="10"/>
          </p:nvPr>
        </p:nvSpPr>
        <p:spPr>
          <a:ln/>
        </p:spPr>
        <p:txBody>
          <a:bodyPr/>
          <a:lstStyle>
            <a:lvl1pPr>
              <a:defRPr/>
            </a:lvl1pPr>
          </a:lstStyle>
          <a:p>
            <a:pPr>
              <a:defRPr/>
            </a:pPr>
            <a:fld id="{F92B5A2E-34E4-9540-A9DD-202A989E4F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474672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590550" y="266700"/>
            <a:ext cx="779145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43000" y="1790700"/>
            <a:ext cx="7772400"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143000" y="3943350"/>
            <a:ext cx="7772400"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sldNum" sz="quarter" idx="10"/>
          </p:nvPr>
        </p:nvSpPr>
        <p:spPr>
          <a:ln/>
        </p:spPr>
        <p:txBody>
          <a:bodyPr/>
          <a:lstStyle>
            <a:lvl1pPr>
              <a:defRPr/>
            </a:lvl1pPr>
          </a:lstStyle>
          <a:p>
            <a:pPr>
              <a:defRPr/>
            </a:pPr>
            <a:fld id="{29075898-310A-F945-8F1E-279271C6AF1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281052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414038" indent="0" algn="ctr">
              <a:buNone/>
              <a:defRPr/>
            </a:lvl2pPr>
            <a:lvl3pPr marL="828077" indent="0" algn="ctr">
              <a:buNone/>
              <a:defRPr/>
            </a:lvl3pPr>
            <a:lvl4pPr marL="1242116" indent="0" algn="ctr">
              <a:buNone/>
              <a:defRPr/>
            </a:lvl4pPr>
            <a:lvl5pPr marL="1656154" indent="0" algn="ctr">
              <a:buNone/>
              <a:defRPr/>
            </a:lvl5pPr>
            <a:lvl6pPr marL="2070195" indent="0" algn="ctr">
              <a:buNone/>
              <a:defRPr/>
            </a:lvl6pPr>
            <a:lvl7pPr marL="2484232" indent="0" algn="ctr">
              <a:buNone/>
              <a:defRPr/>
            </a:lvl7pPr>
            <a:lvl8pPr marL="2898271" indent="0" algn="ctr">
              <a:buNone/>
              <a:defRPr/>
            </a:lvl8pPr>
            <a:lvl9pPr marL="3312312" indent="0" algn="ctr">
              <a:buNone/>
              <a:defRPr/>
            </a:lvl9pPr>
          </a:lstStyle>
          <a:p>
            <a:r>
              <a:rPr lang="en-US" smtClean="0"/>
              <a:t>Click to edit Master subtitle style</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C1A5B736-B749-8140-A56D-5CE4F284B28C}" type="slidenum">
              <a:rPr lang="en-US"/>
              <a:pPr>
                <a:defRPr/>
              </a:pPr>
              <a:t>‹#›</a:t>
            </a:fld>
            <a:endParaRPr lang="en-US"/>
          </a:p>
        </p:txBody>
      </p:sp>
    </p:spTree>
    <p:extLst>
      <p:ext uri="{BB962C8B-B14F-4D97-AF65-F5344CB8AC3E}">
        <p14:creationId xmlns:p14="http://schemas.microsoft.com/office/powerpoint/2010/main" val="1426047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778BEBA-7A83-E842-B8F2-E93C6DA24AD7}"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F26AFF1E-FB1A-DA47-986C-0EE59A829DEF}" type="slidenum">
              <a:rPr lang="en-US"/>
              <a:pPr>
                <a:defRPr/>
              </a:pPr>
              <a:t>‹#›</a:t>
            </a:fld>
            <a:endParaRPr lang="en-US"/>
          </a:p>
        </p:txBody>
      </p:sp>
    </p:spTree>
    <p:extLst>
      <p:ext uri="{BB962C8B-B14F-4D97-AF65-F5344CB8AC3E}">
        <p14:creationId xmlns:p14="http://schemas.microsoft.com/office/powerpoint/2010/main" val="4126987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79"/>
            <a:ext cx="7771680" cy="1362383"/>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4038" indent="0">
              <a:buNone/>
              <a:defRPr sz="1600"/>
            </a:lvl2pPr>
            <a:lvl3pPr marL="828077" indent="0">
              <a:buNone/>
              <a:defRPr sz="1500"/>
            </a:lvl3pPr>
            <a:lvl4pPr marL="1242116" indent="0">
              <a:buNone/>
              <a:defRPr sz="1300"/>
            </a:lvl4pPr>
            <a:lvl5pPr marL="1656154" indent="0">
              <a:buNone/>
              <a:defRPr sz="1300"/>
            </a:lvl5pPr>
            <a:lvl6pPr marL="2070195" indent="0">
              <a:buNone/>
              <a:defRPr sz="1300"/>
            </a:lvl6pPr>
            <a:lvl7pPr marL="2484232" indent="0">
              <a:buNone/>
              <a:defRPr sz="1300"/>
            </a:lvl7pPr>
            <a:lvl8pPr marL="2898271" indent="0">
              <a:buNone/>
              <a:defRPr sz="1300"/>
            </a:lvl8pPr>
            <a:lvl9pPr marL="3312312" indent="0">
              <a:buNone/>
              <a:defRPr sz="1300"/>
            </a:lvl9pPr>
          </a:lstStyle>
          <a:p>
            <a:pPr lvl="0"/>
            <a:r>
              <a:rPr lang="en-US" smtClean="0"/>
              <a:t>Click to edit Master text styles</a:t>
            </a: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58F8D7AF-8501-2C4B-A15E-F773EB678B92}" type="slidenum">
              <a:rPr lang="en-US"/>
              <a:pPr>
                <a:defRPr/>
              </a:pPr>
              <a:t>‹#›</a:t>
            </a:fld>
            <a:endParaRPr lang="en-US"/>
          </a:p>
        </p:txBody>
      </p:sp>
    </p:spTree>
    <p:extLst>
      <p:ext uri="{BB962C8B-B14F-4D97-AF65-F5344CB8AC3E}">
        <p14:creationId xmlns:p14="http://schemas.microsoft.com/office/powerpoint/2010/main" val="27674827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0" y="1604328"/>
            <a:ext cx="4043520" cy="3976258"/>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8241" y="1604328"/>
            <a:ext cx="4044960" cy="3976258"/>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3464D33E-B930-0343-8DC0-299AF0EAB0C6}" type="slidenum">
              <a:rPr lang="en-US"/>
              <a:pPr>
                <a:defRPr/>
              </a:pPr>
              <a:t>‹#›</a:t>
            </a:fld>
            <a:endParaRPr lang="en-US"/>
          </a:p>
        </p:txBody>
      </p:sp>
    </p:spTree>
    <p:extLst>
      <p:ext uri="{BB962C8B-B14F-4D97-AF65-F5344CB8AC3E}">
        <p14:creationId xmlns:p14="http://schemas.microsoft.com/office/powerpoint/2010/main" val="11857015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2" y="275086"/>
            <a:ext cx="8229600" cy="1142039"/>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4038" indent="0">
              <a:buNone/>
              <a:defRPr sz="1800" b="1"/>
            </a:lvl2pPr>
            <a:lvl3pPr marL="828077" indent="0">
              <a:buNone/>
              <a:defRPr sz="1600" b="1"/>
            </a:lvl3pPr>
            <a:lvl4pPr marL="1242116" indent="0">
              <a:buNone/>
              <a:defRPr sz="1500" b="1"/>
            </a:lvl4pPr>
            <a:lvl5pPr marL="1656154" indent="0">
              <a:buNone/>
              <a:defRPr sz="1500" b="1"/>
            </a:lvl5pPr>
            <a:lvl6pPr marL="2070195" indent="0">
              <a:buNone/>
              <a:defRPr sz="1500" b="1"/>
            </a:lvl6pPr>
            <a:lvl7pPr marL="2484232" indent="0">
              <a:buNone/>
              <a:defRPr sz="1500" b="1"/>
            </a:lvl7pPr>
            <a:lvl8pPr marL="2898271" indent="0">
              <a:buNone/>
              <a:defRPr sz="1500" b="1"/>
            </a:lvl8pPr>
            <a:lvl9pPr marL="3312312"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42" y="1535201"/>
            <a:ext cx="4042080" cy="639427"/>
          </a:xfrm>
        </p:spPr>
        <p:txBody>
          <a:bodyPr anchor="b"/>
          <a:lstStyle>
            <a:lvl1pPr marL="0" indent="0">
              <a:buNone/>
              <a:defRPr sz="2200" b="1"/>
            </a:lvl1pPr>
            <a:lvl2pPr marL="414038" indent="0">
              <a:buNone/>
              <a:defRPr sz="1800" b="1"/>
            </a:lvl2pPr>
            <a:lvl3pPr marL="828077" indent="0">
              <a:buNone/>
              <a:defRPr sz="1600" b="1"/>
            </a:lvl3pPr>
            <a:lvl4pPr marL="1242116" indent="0">
              <a:buNone/>
              <a:defRPr sz="1500" b="1"/>
            </a:lvl4pPr>
            <a:lvl5pPr marL="1656154" indent="0">
              <a:buNone/>
              <a:defRPr sz="1500" b="1"/>
            </a:lvl5pPr>
            <a:lvl6pPr marL="2070195" indent="0">
              <a:buNone/>
              <a:defRPr sz="1500" b="1"/>
            </a:lvl6pPr>
            <a:lvl7pPr marL="2484232" indent="0">
              <a:buNone/>
              <a:defRPr sz="1500" b="1"/>
            </a:lvl7pPr>
            <a:lvl8pPr marL="2898271" indent="0">
              <a:buNone/>
              <a:defRPr sz="1500" b="1"/>
            </a:lvl8pPr>
            <a:lvl9pPr marL="3312312"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442"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idx="10"/>
          </p:nvPr>
        </p:nvSpPr>
        <p:spPr>
          <a:ln/>
        </p:spPr>
        <p:txBody>
          <a:bodyPr/>
          <a:lstStyle>
            <a:lvl1pPr>
              <a:defRPr/>
            </a:lvl1pPr>
          </a:lstStyle>
          <a:p>
            <a:pPr>
              <a:defRPr/>
            </a:pPr>
            <a:endParaRPr lang="en-US"/>
          </a:p>
        </p:txBody>
      </p:sp>
      <p:sp>
        <p:nvSpPr>
          <p:cNvPr id="8" name="Rectangle 4"/>
          <p:cNvSpPr>
            <a:spLocks noGrp="1" noChangeArrowheads="1"/>
          </p:cNvSpPr>
          <p:nvPr>
            <p:ph type="ftr" idx="11"/>
          </p:nvPr>
        </p:nvSpPr>
        <p:spPr>
          <a:ln/>
        </p:spPr>
        <p:txBody>
          <a:bodyPr/>
          <a:lstStyle>
            <a:lvl1pPr>
              <a:defRPr/>
            </a:lvl1pPr>
          </a:lstStyle>
          <a:p>
            <a:pPr>
              <a:defRPr/>
            </a:pPr>
            <a:endParaRPr lang="en-US"/>
          </a:p>
        </p:txBody>
      </p:sp>
      <p:sp>
        <p:nvSpPr>
          <p:cNvPr id="9" name="Rectangle 5"/>
          <p:cNvSpPr>
            <a:spLocks noGrp="1" noChangeArrowheads="1"/>
          </p:cNvSpPr>
          <p:nvPr>
            <p:ph type="sldNum" idx="12"/>
          </p:nvPr>
        </p:nvSpPr>
        <p:spPr>
          <a:ln/>
        </p:spPr>
        <p:txBody>
          <a:bodyPr/>
          <a:lstStyle>
            <a:lvl1pPr>
              <a:defRPr/>
            </a:lvl1pPr>
          </a:lstStyle>
          <a:p>
            <a:pPr>
              <a:defRPr/>
            </a:pPr>
            <a:fld id="{6E573877-E68D-F140-9EA3-22AC53F33D02}" type="slidenum">
              <a:rPr lang="en-US"/>
              <a:pPr>
                <a:defRPr/>
              </a:pPr>
              <a:t>‹#›</a:t>
            </a:fld>
            <a:endParaRPr lang="en-US"/>
          </a:p>
        </p:txBody>
      </p:sp>
    </p:spTree>
    <p:extLst>
      <p:ext uri="{BB962C8B-B14F-4D97-AF65-F5344CB8AC3E}">
        <p14:creationId xmlns:p14="http://schemas.microsoft.com/office/powerpoint/2010/main" val="16326388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idx="10"/>
          </p:nvPr>
        </p:nvSpPr>
        <p:spPr>
          <a:ln/>
        </p:spPr>
        <p:txBody>
          <a:bodyPr/>
          <a:lstStyle>
            <a:lvl1pPr>
              <a:defRPr/>
            </a:lvl1pPr>
          </a:lstStyle>
          <a:p>
            <a:pPr>
              <a:defRPr/>
            </a:pPr>
            <a:endParaRPr lang="en-US"/>
          </a:p>
        </p:txBody>
      </p:sp>
      <p:sp>
        <p:nvSpPr>
          <p:cNvPr id="4" name="Rectangle 4"/>
          <p:cNvSpPr>
            <a:spLocks noGrp="1" noChangeArrowheads="1"/>
          </p:cNvSpPr>
          <p:nvPr>
            <p:ph type="ftr" idx="11"/>
          </p:nvPr>
        </p:nvSpPr>
        <p:spPr>
          <a:ln/>
        </p:spPr>
        <p:txBody>
          <a:bodyPr/>
          <a:lstStyle>
            <a:lvl1pPr>
              <a:defRPr/>
            </a:lvl1pPr>
          </a:lstStyle>
          <a:p>
            <a:pPr>
              <a:defRPr/>
            </a:pPr>
            <a:endParaRPr lang="en-US"/>
          </a:p>
        </p:txBody>
      </p:sp>
      <p:sp>
        <p:nvSpPr>
          <p:cNvPr id="5" name="Rectangle 5"/>
          <p:cNvSpPr>
            <a:spLocks noGrp="1" noChangeArrowheads="1"/>
          </p:cNvSpPr>
          <p:nvPr>
            <p:ph type="sldNum" idx="12"/>
          </p:nvPr>
        </p:nvSpPr>
        <p:spPr>
          <a:ln/>
        </p:spPr>
        <p:txBody>
          <a:bodyPr/>
          <a:lstStyle>
            <a:lvl1pPr>
              <a:defRPr/>
            </a:lvl1pPr>
          </a:lstStyle>
          <a:p>
            <a:pPr>
              <a:defRPr/>
            </a:pPr>
            <a:fld id="{DBFBC329-FBFD-6E4D-81BF-C918540B7C83}" type="slidenum">
              <a:rPr lang="en-US"/>
              <a:pPr>
                <a:defRPr/>
              </a:pPr>
              <a:t>‹#›</a:t>
            </a:fld>
            <a:endParaRPr lang="en-US"/>
          </a:p>
        </p:txBody>
      </p:sp>
    </p:spTree>
    <p:extLst>
      <p:ext uri="{BB962C8B-B14F-4D97-AF65-F5344CB8AC3E}">
        <p14:creationId xmlns:p14="http://schemas.microsoft.com/office/powerpoint/2010/main" val="12669998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US"/>
          </a:p>
        </p:txBody>
      </p:sp>
      <p:sp>
        <p:nvSpPr>
          <p:cNvPr id="3" name="Rectangle 4"/>
          <p:cNvSpPr>
            <a:spLocks noGrp="1" noChangeArrowheads="1"/>
          </p:cNvSpPr>
          <p:nvPr>
            <p:ph type="ftr" idx="11"/>
          </p:nvPr>
        </p:nvSpPr>
        <p:spPr>
          <a:ln/>
        </p:spPr>
        <p:txBody>
          <a:bodyPr/>
          <a:lstStyle>
            <a:lvl1pPr>
              <a:defRPr/>
            </a:lvl1pPr>
          </a:lstStyle>
          <a:p>
            <a:pPr>
              <a:defRPr/>
            </a:pPr>
            <a:endParaRPr lang="en-US"/>
          </a:p>
        </p:txBody>
      </p:sp>
      <p:sp>
        <p:nvSpPr>
          <p:cNvPr id="4" name="Rectangle 5"/>
          <p:cNvSpPr>
            <a:spLocks noGrp="1" noChangeArrowheads="1"/>
          </p:cNvSpPr>
          <p:nvPr>
            <p:ph type="sldNum" idx="12"/>
          </p:nvPr>
        </p:nvSpPr>
        <p:spPr>
          <a:ln/>
        </p:spPr>
        <p:txBody>
          <a:bodyPr/>
          <a:lstStyle>
            <a:lvl1pPr>
              <a:defRPr/>
            </a:lvl1pPr>
          </a:lstStyle>
          <a:p>
            <a:pPr>
              <a:defRPr/>
            </a:pPr>
            <a:fld id="{7375C4CC-F228-3148-AFDA-EA6262BC18FD}" type="slidenum">
              <a:rPr lang="en-US"/>
              <a:pPr>
                <a:defRPr/>
              </a:pPr>
              <a:t>‹#›</a:t>
            </a:fld>
            <a:endParaRPr lang="en-US"/>
          </a:p>
        </p:txBody>
      </p:sp>
    </p:spTree>
    <p:extLst>
      <p:ext uri="{BB962C8B-B14F-4D97-AF65-F5344CB8AC3E}">
        <p14:creationId xmlns:p14="http://schemas.microsoft.com/office/powerpoint/2010/main" val="5860622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525" y="273633"/>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920" y="1434407"/>
            <a:ext cx="3008160" cy="4692013"/>
          </a:xfrm>
        </p:spPr>
        <p:txBody>
          <a:bodyPr/>
          <a:lstStyle>
            <a:lvl1pPr marL="0" indent="0">
              <a:buNone/>
              <a:defRPr sz="1300"/>
            </a:lvl1pPr>
            <a:lvl2pPr marL="414038" indent="0">
              <a:buNone/>
              <a:defRPr sz="1100"/>
            </a:lvl2pPr>
            <a:lvl3pPr marL="828077" indent="0">
              <a:buNone/>
              <a:defRPr sz="900"/>
            </a:lvl3pPr>
            <a:lvl4pPr marL="1242116" indent="0">
              <a:buNone/>
              <a:defRPr sz="800"/>
            </a:lvl4pPr>
            <a:lvl5pPr marL="1656154" indent="0">
              <a:buNone/>
              <a:defRPr sz="800"/>
            </a:lvl5pPr>
            <a:lvl6pPr marL="2070195" indent="0">
              <a:buNone/>
              <a:defRPr sz="800"/>
            </a:lvl6pPr>
            <a:lvl7pPr marL="2484232" indent="0">
              <a:buNone/>
              <a:defRPr sz="800"/>
            </a:lvl7pPr>
            <a:lvl8pPr marL="2898271" indent="0">
              <a:buNone/>
              <a:defRPr sz="800"/>
            </a:lvl8pPr>
            <a:lvl9pPr marL="3312312" indent="0">
              <a:buNone/>
              <a:defRPr sz="8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06815E15-D469-1342-869C-75744DD4F68C}" type="slidenum">
              <a:rPr lang="en-US"/>
              <a:pPr>
                <a:defRPr/>
              </a:pPr>
              <a:t>‹#›</a:t>
            </a:fld>
            <a:endParaRPr lang="en-US"/>
          </a:p>
        </p:txBody>
      </p:sp>
    </p:spTree>
    <p:extLst>
      <p:ext uri="{BB962C8B-B14F-4D97-AF65-F5344CB8AC3E}">
        <p14:creationId xmlns:p14="http://schemas.microsoft.com/office/powerpoint/2010/main" val="33543402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5" y="4800026"/>
            <a:ext cx="5486400" cy="567420"/>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805" y="612065"/>
            <a:ext cx="5486400" cy="4115952"/>
          </a:xfrm>
        </p:spPr>
        <p:txBody>
          <a:bodyPr/>
          <a:lstStyle>
            <a:lvl1pPr marL="0" indent="0">
              <a:buNone/>
              <a:defRPr sz="2900"/>
            </a:lvl1pPr>
            <a:lvl2pPr marL="414038" indent="0">
              <a:buNone/>
              <a:defRPr sz="2500"/>
            </a:lvl2pPr>
            <a:lvl3pPr marL="828077" indent="0">
              <a:buNone/>
              <a:defRPr sz="2200"/>
            </a:lvl3pPr>
            <a:lvl4pPr marL="1242116" indent="0">
              <a:buNone/>
              <a:defRPr sz="1800"/>
            </a:lvl4pPr>
            <a:lvl5pPr marL="1656154" indent="0">
              <a:buNone/>
              <a:defRPr sz="1800"/>
            </a:lvl5pPr>
            <a:lvl6pPr marL="2070195" indent="0">
              <a:buNone/>
              <a:defRPr sz="1800"/>
            </a:lvl6pPr>
            <a:lvl7pPr marL="2484232" indent="0">
              <a:buNone/>
              <a:defRPr sz="1800"/>
            </a:lvl7pPr>
            <a:lvl8pPr marL="2898271" indent="0">
              <a:buNone/>
              <a:defRPr sz="1800"/>
            </a:lvl8pPr>
            <a:lvl9pPr marL="3312312" indent="0">
              <a:buNone/>
              <a:defRPr sz="1800"/>
            </a:lvl9pPr>
          </a:lstStyle>
          <a:p>
            <a:pPr lvl="0"/>
            <a:endParaRPr lang="en-US" noProof="0" smtClean="0"/>
          </a:p>
        </p:txBody>
      </p:sp>
      <p:sp>
        <p:nvSpPr>
          <p:cNvPr id="4" name="Text Placeholder 3"/>
          <p:cNvSpPr>
            <a:spLocks noGrp="1"/>
          </p:cNvSpPr>
          <p:nvPr>
            <p:ph type="body" sz="half" idx="2"/>
          </p:nvPr>
        </p:nvSpPr>
        <p:spPr>
          <a:xfrm>
            <a:off x="1792805" y="5367444"/>
            <a:ext cx="5486400" cy="805044"/>
          </a:xfrm>
        </p:spPr>
        <p:txBody>
          <a:bodyPr/>
          <a:lstStyle>
            <a:lvl1pPr marL="0" indent="0">
              <a:buNone/>
              <a:defRPr sz="1300"/>
            </a:lvl1pPr>
            <a:lvl2pPr marL="414038" indent="0">
              <a:buNone/>
              <a:defRPr sz="1100"/>
            </a:lvl2pPr>
            <a:lvl3pPr marL="828077" indent="0">
              <a:buNone/>
              <a:defRPr sz="900"/>
            </a:lvl3pPr>
            <a:lvl4pPr marL="1242116" indent="0">
              <a:buNone/>
              <a:defRPr sz="800"/>
            </a:lvl4pPr>
            <a:lvl5pPr marL="1656154" indent="0">
              <a:buNone/>
              <a:defRPr sz="800"/>
            </a:lvl5pPr>
            <a:lvl6pPr marL="2070195" indent="0">
              <a:buNone/>
              <a:defRPr sz="800"/>
            </a:lvl6pPr>
            <a:lvl7pPr marL="2484232" indent="0">
              <a:buNone/>
              <a:defRPr sz="800"/>
            </a:lvl7pPr>
            <a:lvl8pPr marL="2898271" indent="0">
              <a:buNone/>
              <a:defRPr sz="800"/>
            </a:lvl8pPr>
            <a:lvl9pPr marL="3312312" indent="0">
              <a:buNone/>
              <a:defRPr sz="8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2F788AEA-05B9-B646-9741-264FCA9B15CA}" type="slidenum">
              <a:rPr lang="en-US"/>
              <a:pPr>
                <a:defRPr/>
              </a:pPr>
              <a:t>‹#›</a:t>
            </a:fld>
            <a:endParaRPr lang="en-US"/>
          </a:p>
        </p:txBody>
      </p:sp>
    </p:spTree>
    <p:extLst>
      <p:ext uri="{BB962C8B-B14F-4D97-AF65-F5344CB8AC3E}">
        <p14:creationId xmlns:p14="http://schemas.microsoft.com/office/powerpoint/2010/main" val="1157517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6A267337-CE99-6948-A6F8-C16E1CFA0D2A}" type="slidenum">
              <a:rPr lang="en-US"/>
              <a:pPr>
                <a:defRPr/>
              </a:pPr>
              <a:t>‹#›</a:t>
            </a:fld>
            <a:endParaRPr lang="en-US"/>
          </a:p>
        </p:txBody>
      </p:sp>
    </p:spTree>
    <p:extLst>
      <p:ext uri="{BB962C8B-B14F-4D97-AF65-F5344CB8AC3E}">
        <p14:creationId xmlns:p14="http://schemas.microsoft.com/office/powerpoint/2010/main" val="10856607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880" y="273629"/>
            <a:ext cx="2056320" cy="530695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6481" y="273629"/>
            <a:ext cx="6032160" cy="530695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D8A2D58E-4265-DB4B-8881-4DAEEC5AFDD2}" type="slidenum">
              <a:rPr lang="en-US"/>
              <a:pPr>
                <a:defRPr/>
              </a:pPr>
              <a:t>‹#›</a:t>
            </a:fld>
            <a:endParaRPr lang="en-US"/>
          </a:p>
        </p:txBody>
      </p:sp>
    </p:spTree>
    <p:extLst>
      <p:ext uri="{BB962C8B-B14F-4D97-AF65-F5344CB8AC3E}">
        <p14:creationId xmlns:p14="http://schemas.microsoft.com/office/powerpoint/2010/main" val="2776764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C4D231E-DE46-7B4E-BDD9-98B4DC0804DC}"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Rectangle 3"/>
          <p:cNvSpPr>
            <a:spLocks noGrp="1" noChangeArrowheads="1"/>
          </p:cNvSpPr>
          <p:nvPr>
            <p:ph type="dt" idx="10"/>
          </p:nvPr>
        </p:nvSpPr>
        <p:spPr>
          <a:ln/>
        </p:spPr>
        <p:txBody>
          <a:bodyPr/>
          <a:lstStyle>
            <a:lvl1pPr>
              <a:defRPr/>
            </a:lvl1pPr>
          </a:lstStyle>
          <a:p>
            <a:pPr>
              <a:defRPr/>
            </a:pPr>
            <a:endParaRPr lang="en-US"/>
          </a:p>
        </p:txBody>
      </p:sp>
      <p:sp>
        <p:nvSpPr>
          <p:cNvPr id="4" name="Rectangle 4"/>
          <p:cNvSpPr>
            <a:spLocks noGrp="1" noChangeArrowheads="1"/>
          </p:cNvSpPr>
          <p:nvPr>
            <p:ph type="ftr" idx="11"/>
          </p:nvPr>
        </p:nvSpPr>
        <p:spPr>
          <a:ln/>
        </p:spPr>
        <p:txBody>
          <a:bodyPr/>
          <a:lstStyle>
            <a:lvl1pPr>
              <a:defRPr/>
            </a:lvl1pPr>
          </a:lstStyle>
          <a:p>
            <a:pPr>
              <a:defRPr/>
            </a:pPr>
            <a:endParaRPr lang="en-US"/>
          </a:p>
        </p:txBody>
      </p:sp>
      <p:sp>
        <p:nvSpPr>
          <p:cNvPr id="5" name="Rectangle 5"/>
          <p:cNvSpPr>
            <a:spLocks noGrp="1" noChangeArrowheads="1"/>
          </p:cNvSpPr>
          <p:nvPr>
            <p:ph type="sldNum" idx="12"/>
          </p:nvPr>
        </p:nvSpPr>
        <p:spPr>
          <a:ln/>
        </p:spPr>
        <p:txBody>
          <a:bodyPr/>
          <a:lstStyle>
            <a:lvl1pPr>
              <a:defRPr/>
            </a:lvl1pPr>
          </a:lstStyle>
          <a:p>
            <a:pPr>
              <a:defRPr/>
            </a:pPr>
            <a:fld id="{16D789C4-0983-E94C-9E15-7F4DB4CAE777}" type="slidenum">
              <a:rPr lang="en-US"/>
              <a:pPr>
                <a:defRPr/>
              </a:pPr>
              <a:t>‹#›</a:t>
            </a:fld>
            <a:endParaRPr lang="en-US"/>
          </a:p>
        </p:txBody>
      </p:sp>
    </p:spTree>
    <p:extLst>
      <p:ext uri="{BB962C8B-B14F-4D97-AF65-F5344CB8AC3E}">
        <p14:creationId xmlns:p14="http://schemas.microsoft.com/office/powerpoint/2010/main" val="12039968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7106" indent="0" algn="ctr">
              <a:buNone/>
              <a:defRPr/>
            </a:lvl2pPr>
            <a:lvl3pPr marL="914210" indent="0" algn="ctr">
              <a:buNone/>
              <a:defRPr/>
            </a:lvl3pPr>
            <a:lvl4pPr marL="1371316" indent="0" algn="ctr">
              <a:buNone/>
              <a:defRPr/>
            </a:lvl4pPr>
            <a:lvl5pPr marL="1828421" indent="0" algn="ctr">
              <a:buNone/>
              <a:defRPr/>
            </a:lvl5pPr>
            <a:lvl6pPr marL="2285526" indent="0" algn="ctr">
              <a:buNone/>
              <a:defRPr/>
            </a:lvl6pPr>
            <a:lvl7pPr marL="2742630" indent="0" algn="ctr">
              <a:buNone/>
              <a:defRPr/>
            </a:lvl7pPr>
            <a:lvl8pPr marL="3199736" indent="0" algn="ctr">
              <a:buNone/>
              <a:defRPr/>
            </a:lvl8pPr>
            <a:lvl9pPr marL="3656841" indent="0" algn="ctr">
              <a:buNone/>
              <a:defRPr/>
            </a:lvl9pPr>
          </a:lstStyle>
          <a:p>
            <a:r>
              <a:rPr lang="en-US" smtClean="0"/>
              <a:t>Click to edit Master subtitle style</a:t>
            </a:r>
            <a:endParaRPr lang="en-US"/>
          </a:p>
        </p:txBody>
      </p:sp>
      <p:sp>
        <p:nvSpPr>
          <p:cNvPr id="4" name="Rectangle 11"/>
          <p:cNvSpPr>
            <a:spLocks noGrp="1" noChangeArrowheads="1"/>
          </p:cNvSpPr>
          <p:nvPr>
            <p:ph type="sldNum" sz="quarter" idx="10"/>
          </p:nvPr>
        </p:nvSpPr>
        <p:spPr>
          <a:ln/>
        </p:spPr>
        <p:txBody>
          <a:bodyPr/>
          <a:lstStyle>
            <a:lvl1pPr>
              <a:defRPr/>
            </a:lvl1pPr>
          </a:lstStyle>
          <a:p>
            <a:pPr>
              <a:defRPr/>
            </a:pPr>
            <a:fld id="{482D1BE4-95D0-044A-9141-FA0CFD778B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182903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sldNum" sz="quarter" idx="10"/>
          </p:nvPr>
        </p:nvSpPr>
        <p:spPr>
          <a:ln/>
        </p:spPr>
        <p:txBody>
          <a:bodyPr/>
          <a:lstStyle>
            <a:lvl1pPr>
              <a:defRPr/>
            </a:lvl1pPr>
          </a:lstStyle>
          <a:p>
            <a:pPr>
              <a:defRPr/>
            </a:pPr>
            <a:fld id="{09605F1B-7B77-BC42-BCB8-630EE3DD84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776134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en-US" smtClean="0"/>
              <a:t>Click to edit Master text styles</a:t>
            </a:r>
          </a:p>
        </p:txBody>
      </p:sp>
      <p:sp>
        <p:nvSpPr>
          <p:cNvPr id="4" name="Rectangle 11"/>
          <p:cNvSpPr>
            <a:spLocks noGrp="1" noChangeArrowheads="1"/>
          </p:cNvSpPr>
          <p:nvPr>
            <p:ph type="sldNum" sz="quarter" idx="10"/>
          </p:nvPr>
        </p:nvSpPr>
        <p:spPr>
          <a:ln/>
        </p:spPr>
        <p:txBody>
          <a:bodyPr/>
          <a:lstStyle>
            <a:lvl1pPr>
              <a:defRPr/>
            </a:lvl1pPr>
          </a:lstStyle>
          <a:p>
            <a:pPr>
              <a:defRPr/>
            </a:pPr>
            <a:fld id="{2D7AEDBD-077A-344C-A4F3-75A16458B44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996382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43000" y="1790700"/>
            <a:ext cx="3810000" cy="415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790700"/>
            <a:ext cx="3810000" cy="415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sldNum" sz="quarter" idx="10"/>
          </p:nvPr>
        </p:nvSpPr>
        <p:spPr>
          <a:ln/>
        </p:spPr>
        <p:txBody>
          <a:bodyPr/>
          <a:lstStyle>
            <a:lvl1pPr>
              <a:defRPr/>
            </a:lvl1pPr>
          </a:lstStyle>
          <a:p>
            <a:pPr>
              <a:defRPr/>
            </a:pPr>
            <a:fld id="{3A2518B1-99EA-6C49-9423-E0C36942590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661518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sldNum" sz="quarter" idx="10"/>
          </p:nvPr>
        </p:nvSpPr>
        <p:spPr>
          <a:ln/>
        </p:spPr>
        <p:txBody>
          <a:bodyPr/>
          <a:lstStyle>
            <a:lvl1pPr>
              <a:defRPr/>
            </a:lvl1pPr>
          </a:lstStyle>
          <a:p>
            <a:pPr>
              <a:defRPr/>
            </a:pPr>
            <a:fld id="{CED03C65-B265-A84C-925B-41391E146DC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439410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sldNum" sz="quarter" idx="10"/>
          </p:nvPr>
        </p:nvSpPr>
        <p:spPr>
          <a:ln/>
        </p:spPr>
        <p:txBody>
          <a:bodyPr/>
          <a:lstStyle>
            <a:lvl1pPr>
              <a:defRPr/>
            </a:lvl1pPr>
          </a:lstStyle>
          <a:p>
            <a:pPr>
              <a:defRPr/>
            </a:pPr>
            <a:fld id="{5E2A7432-DF9B-9E4E-B925-33E3DB63AC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375442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sldNum" sz="quarter" idx="10"/>
          </p:nvPr>
        </p:nvSpPr>
        <p:spPr>
          <a:ln/>
        </p:spPr>
        <p:txBody>
          <a:bodyPr/>
          <a:lstStyle>
            <a:lvl1pPr>
              <a:defRPr/>
            </a:lvl1pPr>
          </a:lstStyle>
          <a:p>
            <a:pPr>
              <a:defRPr/>
            </a:pPr>
            <a:fld id="{1480869D-9C25-FD48-88DB-5E2AC2DA3C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534726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11"/>
          <p:cNvSpPr>
            <a:spLocks noGrp="1" noChangeArrowheads="1"/>
          </p:cNvSpPr>
          <p:nvPr>
            <p:ph type="sldNum" sz="quarter" idx="10"/>
          </p:nvPr>
        </p:nvSpPr>
        <p:spPr>
          <a:ln/>
        </p:spPr>
        <p:txBody>
          <a:bodyPr/>
          <a:lstStyle>
            <a:lvl1pPr>
              <a:defRPr/>
            </a:lvl1pPr>
          </a:lstStyle>
          <a:p>
            <a:pPr>
              <a:defRPr/>
            </a:pPr>
            <a:fld id="{46A6EC6A-DE16-AA48-98E5-2946212843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255777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11"/>
          <p:cNvSpPr>
            <a:spLocks noGrp="1" noChangeArrowheads="1"/>
          </p:cNvSpPr>
          <p:nvPr>
            <p:ph type="sldNum" sz="quarter" idx="10"/>
          </p:nvPr>
        </p:nvSpPr>
        <p:spPr>
          <a:ln/>
        </p:spPr>
        <p:txBody>
          <a:bodyPr/>
          <a:lstStyle>
            <a:lvl1pPr>
              <a:defRPr/>
            </a:lvl1pPr>
          </a:lstStyle>
          <a:p>
            <a:pPr>
              <a:defRPr/>
            </a:pPr>
            <a:fld id="{92707E1E-EF71-DC47-AB67-CF83A31BCE4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22439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1FC3F4-4A30-B240-B456-6F433EC8F5F7}"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sldNum" sz="quarter" idx="10"/>
          </p:nvPr>
        </p:nvSpPr>
        <p:spPr>
          <a:ln/>
        </p:spPr>
        <p:txBody>
          <a:bodyPr/>
          <a:lstStyle>
            <a:lvl1pPr>
              <a:defRPr/>
            </a:lvl1pPr>
          </a:lstStyle>
          <a:p>
            <a:pPr>
              <a:defRPr/>
            </a:pPr>
            <a:fld id="{5168D566-0FDB-A14A-BF0D-2E3FF08C6B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899172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4188" y="266700"/>
            <a:ext cx="2081212" cy="5676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90550" y="266700"/>
            <a:ext cx="6091238" cy="5676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sldNum" sz="quarter" idx="10"/>
          </p:nvPr>
        </p:nvSpPr>
        <p:spPr>
          <a:ln/>
        </p:spPr>
        <p:txBody>
          <a:bodyPr/>
          <a:lstStyle>
            <a:lvl1pPr>
              <a:defRPr/>
            </a:lvl1pPr>
          </a:lstStyle>
          <a:p>
            <a:pPr>
              <a:defRPr/>
            </a:pPr>
            <a:fld id="{F92B5A2E-34E4-9540-A9DD-202A989E4F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844388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590550" y="266700"/>
            <a:ext cx="779145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43000" y="1790700"/>
            <a:ext cx="7772400"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143000" y="3943350"/>
            <a:ext cx="7772400"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sldNum" sz="quarter" idx="10"/>
          </p:nvPr>
        </p:nvSpPr>
        <p:spPr>
          <a:ln/>
        </p:spPr>
        <p:txBody>
          <a:bodyPr/>
          <a:lstStyle>
            <a:lvl1pPr>
              <a:defRPr/>
            </a:lvl1pPr>
          </a:lstStyle>
          <a:p>
            <a:pPr>
              <a:defRPr/>
            </a:pPr>
            <a:fld id="{29075898-310A-F945-8F1E-279271C6AF1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717558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en-US" smtClean="0"/>
              <a:t>Click to edit Master subtitle style</a:t>
            </a:r>
            <a:endParaRPr lang="en-US"/>
          </a:p>
        </p:txBody>
      </p:sp>
      <p:sp>
        <p:nvSpPr>
          <p:cNvPr id="4" name="Rectangle 11"/>
          <p:cNvSpPr>
            <a:spLocks noGrp="1" noChangeArrowheads="1"/>
          </p:cNvSpPr>
          <p:nvPr>
            <p:ph type="sldNum" sz="quarter" idx="10"/>
          </p:nvPr>
        </p:nvSpPr>
        <p:spPr>
          <a:ln/>
        </p:spPr>
        <p:txBody>
          <a:bodyPr/>
          <a:lstStyle>
            <a:lvl1pPr>
              <a:defRPr/>
            </a:lvl1pPr>
          </a:lstStyle>
          <a:p>
            <a:pPr>
              <a:defRPr/>
            </a:pPr>
            <a:fld id="{49D926B0-9A43-1347-A1B1-BFFFA0F25FC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739995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sldNum" sz="quarter" idx="10"/>
          </p:nvPr>
        </p:nvSpPr>
        <p:spPr>
          <a:ln/>
        </p:spPr>
        <p:txBody>
          <a:bodyPr/>
          <a:lstStyle>
            <a:lvl1pPr>
              <a:defRPr/>
            </a:lvl1pPr>
          </a:lstStyle>
          <a:p>
            <a:pPr>
              <a:defRPr/>
            </a:pPr>
            <a:fld id="{B515C952-3561-3A42-852D-E17F906E20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555503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smtClean="0"/>
              <a:t>Click to edit Master text styles</a:t>
            </a:r>
          </a:p>
        </p:txBody>
      </p:sp>
      <p:sp>
        <p:nvSpPr>
          <p:cNvPr id="4" name="Rectangle 11"/>
          <p:cNvSpPr>
            <a:spLocks noGrp="1" noChangeArrowheads="1"/>
          </p:cNvSpPr>
          <p:nvPr>
            <p:ph type="sldNum" sz="quarter" idx="10"/>
          </p:nvPr>
        </p:nvSpPr>
        <p:spPr>
          <a:ln/>
        </p:spPr>
        <p:txBody>
          <a:bodyPr/>
          <a:lstStyle>
            <a:lvl1pPr>
              <a:defRPr/>
            </a:lvl1pPr>
          </a:lstStyle>
          <a:p>
            <a:pPr>
              <a:defRPr/>
            </a:pPr>
            <a:fld id="{B31A21B1-304E-9545-9DD9-86196CAEC1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525264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43000" y="1790700"/>
            <a:ext cx="3810000" cy="415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790700"/>
            <a:ext cx="3810000" cy="415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sldNum" sz="quarter" idx="10"/>
          </p:nvPr>
        </p:nvSpPr>
        <p:spPr>
          <a:ln/>
        </p:spPr>
        <p:txBody>
          <a:bodyPr/>
          <a:lstStyle>
            <a:lvl1pPr>
              <a:defRPr/>
            </a:lvl1pPr>
          </a:lstStyle>
          <a:p>
            <a:pPr>
              <a:defRPr/>
            </a:pPr>
            <a:fld id="{5C980E26-178B-4F4B-99C5-36454E6C729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470837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sldNum" sz="quarter" idx="10"/>
          </p:nvPr>
        </p:nvSpPr>
        <p:spPr>
          <a:ln/>
        </p:spPr>
        <p:txBody>
          <a:bodyPr/>
          <a:lstStyle>
            <a:lvl1pPr>
              <a:defRPr/>
            </a:lvl1pPr>
          </a:lstStyle>
          <a:p>
            <a:pPr>
              <a:defRPr/>
            </a:pPr>
            <a:fld id="{C2CA9C76-B095-2F42-A0FA-56D902E8A54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272151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sldNum" sz="quarter" idx="10"/>
          </p:nvPr>
        </p:nvSpPr>
        <p:spPr>
          <a:ln/>
        </p:spPr>
        <p:txBody>
          <a:bodyPr/>
          <a:lstStyle>
            <a:lvl1pPr>
              <a:defRPr/>
            </a:lvl1pPr>
          </a:lstStyle>
          <a:p>
            <a:pPr>
              <a:defRPr/>
            </a:pPr>
            <a:fld id="{AEE1A85C-F5FD-454F-B3A6-08F942746BA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082204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sldNum" sz="quarter" idx="10"/>
          </p:nvPr>
        </p:nvSpPr>
        <p:spPr>
          <a:ln/>
        </p:spPr>
        <p:txBody>
          <a:bodyPr/>
          <a:lstStyle>
            <a:lvl1pPr>
              <a:defRPr/>
            </a:lvl1pPr>
          </a:lstStyle>
          <a:p>
            <a:pPr>
              <a:defRPr/>
            </a:pPr>
            <a:fld id="{F8EC39AC-7F17-4644-B51B-5209F1187C8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99448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EED103-12EC-CD47-8FAA-9F14609FB2C9}"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Rectangle 11"/>
          <p:cNvSpPr>
            <a:spLocks noGrp="1" noChangeArrowheads="1"/>
          </p:cNvSpPr>
          <p:nvPr>
            <p:ph type="sldNum" sz="quarter" idx="10"/>
          </p:nvPr>
        </p:nvSpPr>
        <p:spPr>
          <a:ln/>
        </p:spPr>
        <p:txBody>
          <a:bodyPr/>
          <a:lstStyle>
            <a:lvl1pPr>
              <a:defRPr/>
            </a:lvl1pPr>
          </a:lstStyle>
          <a:p>
            <a:pPr>
              <a:defRPr/>
            </a:pPr>
            <a:fld id="{6ADF275B-AE24-5F48-A063-26B1B52A40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466793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Rectangle 11"/>
          <p:cNvSpPr>
            <a:spLocks noGrp="1" noChangeArrowheads="1"/>
          </p:cNvSpPr>
          <p:nvPr>
            <p:ph type="sldNum" sz="quarter" idx="10"/>
          </p:nvPr>
        </p:nvSpPr>
        <p:spPr>
          <a:ln/>
        </p:spPr>
        <p:txBody>
          <a:bodyPr/>
          <a:lstStyle>
            <a:lvl1pPr>
              <a:defRPr/>
            </a:lvl1pPr>
          </a:lstStyle>
          <a:p>
            <a:pPr>
              <a:defRPr/>
            </a:pPr>
            <a:fld id="{B3211738-D21E-424B-B8FB-A22DC8B14CD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368318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sldNum" sz="quarter" idx="10"/>
          </p:nvPr>
        </p:nvSpPr>
        <p:spPr>
          <a:ln/>
        </p:spPr>
        <p:txBody>
          <a:bodyPr/>
          <a:lstStyle>
            <a:lvl1pPr>
              <a:defRPr/>
            </a:lvl1pPr>
          </a:lstStyle>
          <a:p>
            <a:pPr>
              <a:defRPr/>
            </a:pPr>
            <a:fld id="{14E9A509-1F71-8D4B-8A01-13BDF9717A6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747433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4188" y="266700"/>
            <a:ext cx="2081212" cy="5676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90550" y="266700"/>
            <a:ext cx="6091238" cy="5676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sldNum" sz="quarter" idx="10"/>
          </p:nvPr>
        </p:nvSpPr>
        <p:spPr>
          <a:ln/>
        </p:spPr>
        <p:txBody>
          <a:bodyPr/>
          <a:lstStyle>
            <a:lvl1pPr>
              <a:defRPr/>
            </a:lvl1pPr>
          </a:lstStyle>
          <a:p>
            <a:pPr>
              <a:defRPr/>
            </a:pPr>
            <a:fld id="{45120732-237F-7747-813F-F07C65CEA0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278377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590550" y="266700"/>
            <a:ext cx="779145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43000" y="1790700"/>
            <a:ext cx="7772400"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143000" y="3943350"/>
            <a:ext cx="7772400"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sldNum" sz="quarter" idx="10"/>
          </p:nvPr>
        </p:nvSpPr>
        <p:spPr>
          <a:ln/>
        </p:spPr>
        <p:txBody>
          <a:bodyPr/>
          <a:lstStyle>
            <a:lvl1pPr>
              <a:defRPr/>
            </a:lvl1pPr>
          </a:lstStyle>
          <a:p>
            <a:pPr>
              <a:defRPr/>
            </a:pPr>
            <a:fld id="{AA5E0837-DFF0-B64F-8EF3-FF156C84BB1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888140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414124" indent="0" algn="ctr">
              <a:buNone/>
              <a:defRPr/>
            </a:lvl2pPr>
            <a:lvl3pPr marL="828249" indent="0" algn="ctr">
              <a:buNone/>
              <a:defRPr/>
            </a:lvl3pPr>
            <a:lvl4pPr marL="1242372" indent="0" algn="ctr">
              <a:buNone/>
              <a:defRPr/>
            </a:lvl4pPr>
            <a:lvl5pPr marL="1656497" indent="0" algn="ctr">
              <a:buNone/>
              <a:defRPr/>
            </a:lvl5pPr>
            <a:lvl6pPr marL="2070624" indent="0" algn="ctr">
              <a:buNone/>
              <a:defRPr/>
            </a:lvl6pPr>
            <a:lvl7pPr marL="2484747" indent="0" algn="ctr">
              <a:buNone/>
              <a:defRPr/>
            </a:lvl7pPr>
            <a:lvl8pPr marL="2898871" indent="0" algn="ctr">
              <a:buNone/>
              <a:defRPr/>
            </a:lvl8pPr>
            <a:lvl9pPr marL="3312998" indent="0" algn="ctr">
              <a:buNone/>
              <a:defRPr/>
            </a:lvl9pPr>
          </a:lstStyle>
          <a:p>
            <a:r>
              <a:rPr lang="en-US" smtClean="0"/>
              <a:t>Click to edit Master subtitle style</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C1A5B736-B749-8140-A56D-5CE4F284B28C}" type="slidenum">
              <a:rPr lang="en-US"/>
              <a:pPr>
                <a:defRPr/>
              </a:pPr>
              <a:t>‹#›</a:t>
            </a:fld>
            <a:endParaRPr lang="en-US"/>
          </a:p>
        </p:txBody>
      </p:sp>
    </p:spTree>
    <p:extLst>
      <p:ext uri="{BB962C8B-B14F-4D97-AF65-F5344CB8AC3E}">
        <p14:creationId xmlns:p14="http://schemas.microsoft.com/office/powerpoint/2010/main" val="28505446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F26AFF1E-FB1A-DA47-986C-0EE59A829DEF}" type="slidenum">
              <a:rPr lang="en-US"/>
              <a:pPr>
                <a:defRPr/>
              </a:pPr>
              <a:t>‹#›</a:t>
            </a:fld>
            <a:endParaRPr lang="en-US"/>
          </a:p>
        </p:txBody>
      </p:sp>
    </p:spTree>
    <p:extLst>
      <p:ext uri="{BB962C8B-B14F-4D97-AF65-F5344CB8AC3E}">
        <p14:creationId xmlns:p14="http://schemas.microsoft.com/office/powerpoint/2010/main" val="264534926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77"/>
            <a:ext cx="7771680" cy="1362383"/>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4124" indent="0">
              <a:buNone/>
              <a:defRPr sz="1600"/>
            </a:lvl2pPr>
            <a:lvl3pPr marL="828249" indent="0">
              <a:buNone/>
              <a:defRPr sz="1500"/>
            </a:lvl3pPr>
            <a:lvl4pPr marL="1242372" indent="0">
              <a:buNone/>
              <a:defRPr sz="1300"/>
            </a:lvl4pPr>
            <a:lvl5pPr marL="1656497" indent="0">
              <a:buNone/>
              <a:defRPr sz="1300"/>
            </a:lvl5pPr>
            <a:lvl6pPr marL="2070624" indent="0">
              <a:buNone/>
              <a:defRPr sz="1300"/>
            </a:lvl6pPr>
            <a:lvl7pPr marL="2484747" indent="0">
              <a:buNone/>
              <a:defRPr sz="1300"/>
            </a:lvl7pPr>
            <a:lvl8pPr marL="2898871" indent="0">
              <a:buNone/>
              <a:defRPr sz="1300"/>
            </a:lvl8pPr>
            <a:lvl9pPr marL="3312998" indent="0">
              <a:buNone/>
              <a:defRPr sz="1300"/>
            </a:lvl9pPr>
          </a:lstStyle>
          <a:p>
            <a:pPr lvl="0"/>
            <a:r>
              <a:rPr lang="en-US" smtClean="0"/>
              <a:t>Click to edit Master text styles</a:t>
            </a: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58F8D7AF-8501-2C4B-A15E-F773EB678B92}" type="slidenum">
              <a:rPr lang="en-US"/>
              <a:pPr>
                <a:defRPr/>
              </a:pPr>
              <a:t>‹#›</a:t>
            </a:fld>
            <a:endParaRPr lang="en-US"/>
          </a:p>
        </p:txBody>
      </p:sp>
    </p:spTree>
    <p:extLst>
      <p:ext uri="{BB962C8B-B14F-4D97-AF65-F5344CB8AC3E}">
        <p14:creationId xmlns:p14="http://schemas.microsoft.com/office/powerpoint/2010/main" val="356663563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0" y="1604328"/>
            <a:ext cx="4043520" cy="3976258"/>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8241" y="1604328"/>
            <a:ext cx="4044960" cy="3976258"/>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3464D33E-B930-0343-8DC0-299AF0EAB0C6}" type="slidenum">
              <a:rPr lang="en-US"/>
              <a:pPr>
                <a:defRPr/>
              </a:pPr>
              <a:t>‹#›</a:t>
            </a:fld>
            <a:endParaRPr lang="en-US"/>
          </a:p>
        </p:txBody>
      </p:sp>
    </p:spTree>
    <p:extLst>
      <p:ext uri="{BB962C8B-B14F-4D97-AF65-F5344CB8AC3E}">
        <p14:creationId xmlns:p14="http://schemas.microsoft.com/office/powerpoint/2010/main" val="44763141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2" y="275084"/>
            <a:ext cx="8229600" cy="1142039"/>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4124" indent="0">
              <a:buNone/>
              <a:defRPr sz="1800" b="1"/>
            </a:lvl2pPr>
            <a:lvl3pPr marL="828249" indent="0">
              <a:buNone/>
              <a:defRPr sz="1600" b="1"/>
            </a:lvl3pPr>
            <a:lvl4pPr marL="1242372" indent="0">
              <a:buNone/>
              <a:defRPr sz="1500" b="1"/>
            </a:lvl4pPr>
            <a:lvl5pPr marL="1656497" indent="0">
              <a:buNone/>
              <a:defRPr sz="1500" b="1"/>
            </a:lvl5pPr>
            <a:lvl6pPr marL="2070624" indent="0">
              <a:buNone/>
              <a:defRPr sz="1500" b="1"/>
            </a:lvl6pPr>
            <a:lvl7pPr marL="2484747" indent="0">
              <a:buNone/>
              <a:defRPr sz="1500" b="1"/>
            </a:lvl7pPr>
            <a:lvl8pPr marL="2898871" indent="0">
              <a:buNone/>
              <a:defRPr sz="1500" b="1"/>
            </a:lvl8pPr>
            <a:lvl9pPr marL="3312998"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42" y="1535201"/>
            <a:ext cx="4042080" cy="639427"/>
          </a:xfrm>
        </p:spPr>
        <p:txBody>
          <a:bodyPr anchor="b"/>
          <a:lstStyle>
            <a:lvl1pPr marL="0" indent="0">
              <a:buNone/>
              <a:defRPr sz="2200" b="1"/>
            </a:lvl1pPr>
            <a:lvl2pPr marL="414124" indent="0">
              <a:buNone/>
              <a:defRPr sz="1800" b="1"/>
            </a:lvl2pPr>
            <a:lvl3pPr marL="828249" indent="0">
              <a:buNone/>
              <a:defRPr sz="1600" b="1"/>
            </a:lvl3pPr>
            <a:lvl4pPr marL="1242372" indent="0">
              <a:buNone/>
              <a:defRPr sz="1500" b="1"/>
            </a:lvl4pPr>
            <a:lvl5pPr marL="1656497" indent="0">
              <a:buNone/>
              <a:defRPr sz="1500" b="1"/>
            </a:lvl5pPr>
            <a:lvl6pPr marL="2070624" indent="0">
              <a:buNone/>
              <a:defRPr sz="1500" b="1"/>
            </a:lvl6pPr>
            <a:lvl7pPr marL="2484747" indent="0">
              <a:buNone/>
              <a:defRPr sz="1500" b="1"/>
            </a:lvl7pPr>
            <a:lvl8pPr marL="2898871" indent="0">
              <a:buNone/>
              <a:defRPr sz="1500" b="1"/>
            </a:lvl8pPr>
            <a:lvl9pPr marL="3312998"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442"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idx="10"/>
          </p:nvPr>
        </p:nvSpPr>
        <p:spPr>
          <a:ln/>
        </p:spPr>
        <p:txBody>
          <a:bodyPr/>
          <a:lstStyle>
            <a:lvl1pPr>
              <a:defRPr/>
            </a:lvl1pPr>
          </a:lstStyle>
          <a:p>
            <a:pPr>
              <a:defRPr/>
            </a:pPr>
            <a:endParaRPr lang="en-US"/>
          </a:p>
        </p:txBody>
      </p:sp>
      <p:sp>
        <p:nvSpPr>
          <p:cNvPr id="8" name="Rectangle 4"/>
          <p:cNvSpPr>
            <a:spLocks noGrp="1" noChangeArrowheads="1"/>
          </p:cNvSpPr>
          <p:nvPr>
            <p:ph type="ftr" idx="11"/>
          </p:nvPr>
        </p:nvSpPr>
        <p:spPr>
          <a:ln/>
        </p:spPr>
        <p:txBody>
          <a:bodyPr/>
          <a:lstStyle>
            <a:lvl1pPr>
              <a:defRPr/>
            </a:lvl1pPr>
          </a:lstStyle>
          <a:p>
            <a:pPr>
              <a:defRPr/>
            </a:pPr>
            <a:endParaRPr lang="en-US"/>
          </a:p>
        </p:txBody>
      </p:sp>
      <p:sp>
        <p:nvSpPr>
          <p:cNvPr id="9" name="Rectangle 5"/>
          <p:cNvSpPr>
            <a:spLocks noGrp="1" noChangeArrowheads="1"/>
          </p:cNvSpPr>
          <p:nvPr>
            <p:ph type="sldNum" idx="12"/>
          </p:nvPr>
        </p:nvSpPr>
        <p:spPr>
          <a:ln/>
        </p:spPr>
        <p:txBody>
          <a:bodyPr/>
          <a:lstStyle>
            <a:lvl1pPr>
              <a:defRPr/>
            </a:lvl1pPr>
          </a:lstStyle>
          <a:p>
            <a:pPr>
              <a:defRPr/>
            </a:pPr>
            <a:fld id="{6E573877-E68D-F140-9EA3-22AC53F33D02}" type="slidenum">
              <a:rPr lang="en-US"/>
              <a:pPr>
                <a:defRPr/>
              </a:pPr>
              <a:t>‹#›</a:t>
            </a:fld>
            <a:endParaRPr lang="en-US"/>
          </a:p>
        </p:txBody>
      </p:sp>
    </p:spTree>
    <p:extLst>
      <p:ext uri="{BB962C8B-B14F-4D97-AF65-F5344CB8AC3E}">
        <p14:creationId xmlns:p14="http://schemas.microsoft.com/office/powerpoint/2010/main" val="15633971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theme" Target="../theme/theme5.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9.xml"/><Relationship Id="rId12" Type="http://schemas.openxmlformats.org/officeDocument/2006/relationships/slideLayout" Target="../slideLayouts/slideLayout70.xml"/><Relationship Id="rId13" Type="http://schemas.openxmlformats.org/officeDocument/2006/relationships/theme" Target="../theme/theme6.xml"/><Relationship Id="rId1" Type="http://schemas.openxmlformats.org/officeDocument/2006/relationships/slideLayout" Target="../slideLayouts/slideLayout59.xml"/><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1.xml"/><Relationship Id="rId12" Type="http://schemas.openxmlformats.org/officeDocument/2006/relationships/slideLayout" Target="../slideLayouts/slideLayout82.xml"/><Relationship Id="rId13" Type="http://schemas.openxmlformats.org/officeDocument/2006/relationships/theme" Target="../theme/theme7.xml"/><Relationship Id="rId1" Type="http://schemas.openxmlformats.org/officeDocument/2006/relationships/slideLayout" Target="../slideLayouts/slideLayout71.xml"/><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3.xml"/><Relationship Id="rId12" Type="http://schemas.openxmlformats.org/officeDocument/2006/relationships/slideLayout" Target="../slideLayouts/slideLayout94.xml"/><Relationship Id="rId13" Type="http://schemas.openxmlformats.org/officeDocument/2006/relationships/theme" Target="../theme/theme8.xml"/><Relationship Id="rId1" Type="http://schemas.openxmlformats.org/officeDocument/2006/relationships/slideLayout" Target="../slideLayouts/slideLayout83.xml"/><Relationship Id="rId2" Type="http://schemas.openxmlformats.org/officeDocument/2006/relationships/slideLayout" Target="../slideLayouts/slideLayout84.xml"/><Relationship Id="rId3" Type="http://schemas.openxmlformats.org/officeDocument/2006/relationships/slideLayout" Target="../slideLayouts/slideLayout85.xml"/><Relationship Id="rId4" Type="http://schemas.openxmlformats.org/officeDocument/2006/relationships/slideLayout" Target="../slideLayouts/slideLayout86.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 Id="rId9" Type="http://schemas.openxmlformats.org/officeDocument/2006/relationships/slideLayout" Target="../slideLayouts/slideLayout91.xml"/><Relationship Id="rId10"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5.xml"/><Relationship Id="rId12" Type="http://schemas.openxmlformats.org/officeDocument/2006/relationships/slideLayout" Target="../slideLayouts/slideLayout106.xml"/><Relationship Id="rId13" Type="http://schemas.openxmlformats.org/officeDocument/2006/relationships/theme" Target="../theme/theme9.xml"/><Relationship Id="rId1" Type="http://schemas.openxmlformats.org/officeDocument/2006/relationships/slideLayout" Target="../slideLayouts/slideLayout95.xml"/><Relationship Id="rId2" Type="http://schemas.openxmlformats.org/officeDocument/2006/relationships/slideLayout" Target="../slideLayouts/slideLayout96.xml"/><Relationship Id="rId3" Type="http://schemas.openxmlformats.org/officeDocument/2006/relationships/slideLayout" Target="../slideLayouts/slideLayout97.xml"/><Relationship Id="rId4" Type="http://schemas.openxmlformats.org/officeDocument/2006/relationships/slideLayout" Target="../slideLayouts/slideLayout98.xml"/><Relationship Id="rId5" Type="http://schemas.openxmlformats.org/officeDocument/2006/relationships/slideLayout" Target="../slideLayouts/slideLayout99.xml"/><Relationship Id="rId6" Type="http://schemas.openxmlformats.org/officeDocument/2006/relationships/slideLayout" Target="../slideLayouts/slideLayout100.xml"/><Relationship Id="rId7" Type="http://schemas.openxmlformats.org/officeDocument/2006/relationships/slideLayout" Target="../slideLayouts/slideLayout101.xml"/><Relationship Id="rId8" Type="http://schemas.openxmlformats.org/officeDocument/2006/relationships/slideLayout" Target="../slideLayouts/slideLayout102.xml"/><Relationship Id="rId9" Type="http://schemas.openxmlformats.org/officeDocument/2006/relationships/slideLayout" Target="../slideLayouts/slideLayout103.xml"/><Relationship Id="rId10"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20" tIns="45711" rIns="91420" bIns="4571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20" tIns="45711" rIns="91420"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20" tIns="45711" rIns="91420" bIns="45711"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20" tIns="45711" rIns="91420" bIns="45711"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20" tIns="45711" rIns="91420" bIns="45711" numCol="1" anchor="t" anchorCtr="0" compatLnSpc="1">
            <a:prstTxWarp prst="textNoShape">
              <a:avLst/>
            </a:prstTxWarp>
          </a:bodyPr>
          <a:lstStyle>
            <a:lvl1pPr algn="r">
              <a:defRPr sz="1400"/>
            </a:lvl1pPr>
          </a:lstStyle>
          <a:p>
            <a:pPr>
              <a:defRPr/>
            </a:pPr>
            <a:fld id="{FCD48E2F-EC87-9A44-B558-9A73083DF7C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3" charset="0"/>
          <a:ea typeface="ＭＳ Ｐゴシック" pitchFamily="33" charset="-128"/>
          <a:cs typeface="ＭＳ Ｐゴシック" pitchFamily="33" charset="-128"/>
        </a:defRPr>
      </a:lvl2pPr>
      <a:lvl3pPr algn="ctr" rtl="0" eaLnBrk="0" fontAlgn="base" hangingPunct="0">
        <a:spcBef>
          <a:spcPct val="0"/>
        </a:spcBef>
        <a:spcAft>
          <a:spcPct val="0"/>
        </a:spcAft>
        <a:defRPr sz="4400">
          <a:solidFill>
            <a:schemeClr val="tx2"/>
          </a:solidFill>
          <a:latin typeface="Arial" pitchFamily="33" charset="0"/>
          <a:ea typeface="ＭＳ Ｐゴシック" pitchFamily="33" charset="-128"/>
          <a:cs typeface="ＭＳ Ｐゴシック" pitchFamily="33" charset="-128"/>
        </a:defRPr>
      </a:lvl3pPr>
      <a:lvl4pPr algn="ctr" rtl="0" eaLnBrk="0" fontAlgn="base" hangingPunct="0">
        <a:spcBef>
          <a:spcPct val="0"/>
        </a:spcBef>
        <a:spcAft>
          <a:spcPct val="0"/>
        </a:spcAft>
        <a:defRPr sz="4400">
          <a:solidFill>
            <a:schemeClr val="tx2"/>
          </a:solidFill>
          <a:latin typeface="Arial" pitchFamily="33" charset="0"/>
          <a:ea typeface="ＭＳ Ｐゴシック" pitchFamily="33" charset="-128"/>
          <a:cs typeface="ＭＳ Ｐゴシック" pitchFamily="33" charset="-128"/>
        </a:defRPr>
      </a:lvl4pPr>
      <a:lvl5pPr algn="ctr" rtl="0" eaLnBrk="0" fontAlgn="base" hangingPunct="0">
        <a:spcBef>
          <a:spcPct val="0"/>
        </a:spcBef>
        <a:spcAft>
          <a:spcPct val="0"/>
        </a:spcAft>
        <a:defRPr sz="4400">
          <a:solidFill>
            <a:schemeClr val="tx2"/>
          </a:solidFill>
          <a:latin typeface="Arial" pitchFamily="33" charset="0"/>
          <a:ea typeface="ＭＳ Ｐゴシック" pitchFamily="33" charset="-128"/>
          <a:cs typeface="ＭＳ Ｐゴシック" pitchFamily="33" charset="-128"/>
        </a:defRPr>
      </a:lvl5pPr>
      <a:lvl6pPr marL="457106" algn="ctr" rtl="0" fontAlgn="base">
        <a:spcBef>
          <a:spcPct val="0"/>
        </a:spcBef>
        <a:spcAft>
          <a:spcPct val="0"/>
        </a:spcAft>
        <a:defRPr sz="4400">
          <a:solidFill>
            <a:schemeClr val="tx2"/>
          </a:solidFill>
          <a:latin typeface="Arial" pitchFamily="33" charset="0"/>
          <a:ea typeface="ＭＳ Ｐゴシック" pitchFamily="33" charset="-128"/>
          <a:cs typeface="ＭＳ Ｐゴシック" pitchFamily="33" charset="-128"/>
        </a:defRPr>
      </a:lvl6pPr>
      <a:lvl7pPr marL="914210" algn="ctr" rtl="0" fontAlgn="base">
        <a:spcBef>
          <a:spcPct val="0"/>
        </a:spcBef>
        <a:spcAft>
          <a:spcPct val="0"/>
        </a:spcAft>
        <a:defRPr sz="4400">
          <a:solidFill>
            <a:schemeClr val="tx2"/>
          </a:solidFill>
          <a:latin typeface="Arial" pitchFamily="33" charset="0"/>
          <a:ea typeface="ＭＳ Ｐゴシック" pitchFamily="33" charset="-128"/>
          <a:cs typeface="ＭＳ Ｐゴシック" pitchFamily="33" charset="-128"/>
        </a:defRPr>
      </a:lvl7pPr>
      <a:lvl8pPr marL="1371316" algn="ctr" rtl="0" fontAlgn="base">
        <a:spcBef>
          <a:spcPct val="0"/>
        </a:spcBef>
        <a:spcAft>
          <a:spcPct val="0"/>
        </a:spcAft>
        <a:defRPr sz="4400">
          <a:solidFill>
            <a:schemeClr val="tx2"/>
          </a:solidFill>
          <a:latin typeface="Arial" pitchFamily="33" charset="0"/>
          <a:ea typeface="ＭＳ Ｐゴシック" pitchFamily="33" charset="-128"/>
          <a:cs typeface="ＭＳ Ｐゴシック" pitchFamily="33" charset="-128"/>
        </a:defRPr>
      </a:lvl8pPr>
      <a:lvl9pPr marL="1828421" algn="ctr" rtl="0" fontAlgn="base">
        <a:spcBef>
          <a:spcPct val="0"/>
        </a:spcBef>
        <a:spcAft>
          <a:spcPct val="0"/>
        </a:spcAft>
        <a:defRPr sz="4400">
          <a:solidFill>
            <a:schemeClr val="tx2"/>
          </a:solidFill>
          <a:latin typeface="Arial" pitchFamily="33" charset="0"/>
          <a:ea typeface="ＭＳ Ｐゴシック" pitchFamily="33" charset="-128"/>
          <a:cs typeface="ＭＳ Ｐゴシック" pitchFamily="33" charset="-128"/>
        </a:defRPr>
      </a:lvl9pPr>
    </p:titleStyle>
    <p:bodyStyle>
      <a:lvl1pPr marL="342829" indent="-342829" algn="l" rtl="0" eaLnBrk="0" fontAlgn="base" hangingPunct="0">
        <a:spcBef>
          <a:spcPct val="20000"/>
        </a:spcBef>
        <a:spcAft>
          <a:spcPct val="0"/>
        </a:spcAft>
        <a:buChar char="•"/>
        <a:defRPr sz="3200">
          <a:solidFill>
            <a:schemeClr val="tx1"/>
          </a:solidFill>
          <a:latin typeface="+mn-lt"/>
          <a:ea typeface="+mn-ea"/>
          <a:cs typeface="+mn-cs"/>
        </a:defRPr>
      </a:lvl1pPr>
      <a:lvl2pPr marL="742796" indent="-285690" algn="l" rtl="0" eaLnBrk="0" fontAlgn="base" hangingPunct="0">
        <a:spcBef>
          <a:spcPct val="20000"/>
        </a:spcBef>
        <a:spcAft>
          <a:spcPct val="0"/>
        </a:spcAft>
        <a:buChar char="–"/>
        <a:defRPr sz="2800">
          <a:solidFill>
            <a:schemeClr val="tx1"/>
          </a:solidFill>
          <a:latin typeface="+mn-lt"/>
          <a:ea typeface="+mn-ea"/>
        </a:defRPr>
      </a:lvl2pPr>
      <a:lvl3pPr marL="1142764" indent="-228553" algn="l" rtl="0" eaLnBrk="0" fontAlgn="base" hangingPunct="0">
        <a:spcBef>
          <a:spcPct val="20000"/>
        </a:spcBef>
        <a:spcAft>
          <a:spcPct val="0"/>
        </a:spcAft>
        <a:buChar char="•"/>
        <a:defRPr sz="2400">
          <a:solidFill>
            <a:schemeClr val="tx1"/>
          </a:solidFill>
          <a:latin typeface="+mn-lt"/>
          <a:ea typeface="+mn-ea"/>
        </a:defRPr>
      </a:lvl3pPr>
      <a:lvl4pPr marL="1599868" indent="-228553" algn="l" rtl="0" eaLnBrk="0" fontAlgn="base" hangingPunct="0">
        <a:spcBef>
          <a:spcPct val="20000"/>
        </a:spcBef>
        <a:spcAft>
          <a:spcPct val="0"/>
        </a:spcAft>
        <a:buChar char="–"/>
        <a:defRPr sz="2000">
          <a:solidFill>
            <a:schemeClr val="tx1"/>
          </a:solidFill>
          <a:latin typeface="+mn-lt"/>
          <a:ea typeface="+mn-ea"/>
        </a:defRPr>
      </a:lvl4pPr>
      <a:lvl5pPr marL="2056974" indent="-228553" algn="l" rtl="0" eaLnBrk="0" fontAlgn="base" hangingPunct="0">
        <a:spcBef>
          <a:spcPct val="20000"/>
        </a:spcBef>
        <a:spcAft>
          <a:spcPct val="0"/>
        </a:spcAft>
        <a:buChar char="»"/>
        <a:defRPr sz="2000">
          <a:solidFill>
            <a:schemeClr val="tx1"/>
          </a:solidFill>
          <a:latin typeface="+mn-lt"/>
          <a:ea typeface="+mn-ea"/>
        </a:defRPr>
      </a:lvl5pPr>
      <a:lvl6pPr marL="2514079" indent="-228553" algn="l" rtl="0" fontAlgn="base">
        <a:spcBef>
          <a:spcPct val="20000"/>
        </a:spcBef>
        <a:spcAft>
          <a:spcPct val="0"/>
        </a:spcAft>
        <a:buChar char="»"/>
        <a:defRPr sz="2000">
          <a:solidFill>
            <a:schemeClr val="tx1"/>
          </a:solidFill>
          <a:latin typeface="+mn-lt"/>
          <a:ea typeface="+mn-ea"/>
        </a:defRPr>
      </a:lvl6pPr>
      <a:lvl7pPr marL="2971184" indent="-228553" algn="l" rtl="0" fontAlgn="base">
        <a:spcBef>
          <a:spcPct val="20000"/>
        </a:spcBef>
        <a:spcAft>
          <a:spcPct val="0"/>
        </a:spcAft>
        <a:buChar char="»"/>
        <a:defRPr sz="2000">
          <a:solidFill>
            <a:schemeClr val="tx1"/>
          </a:solidFill>
          <a:latin typeface="+mn-lt"/>
          <a:ea typeface="+mn-ea"/>
        </a:defRPr>
      </a:lvl7pPr>
      <a:lvl8pPr marL="3428289" indent="-228553" algn="l" rtl="0" fontAlgn="base">
        <a:spcBef>
          <a:spcPct val="20000"/>
        </a:spcBef>
        <a:spcAft>
          <a:spcPct val="0"/>
        </a:spcAft>
        <a:buChar char="»"/>
        <a:defRPr sz="2000">
          <a:solidFill>
            <a:schemeClr val="tx1"/>
          </a:solidFill>
          <a:latin typeface="+mn-lt"/>
          <a:ea typeface="+mn-ea"/>
        </a:defRPr>
      </a:lvl8pPr>
      <a:lvl9pPr marL="3885394" indent="-228553"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E"/>
            </a:gs>
            <a:gs pos="50000">
              <a:srgbClr val="0000CC"/>
            </a:gs>
            <a:gs pos="100000">
              <a:srgbClr val="00005E"/>
            </a:gs>
          </a:gsLst>
          <a:lin ang="5400000" scaled="1"/>
        </a:gradFill>
        <a:effectLst/>
      </p:bgPr>
    </p:bg>
    <p:spTree>
      <p:nvGrpSpPr>
        <p:cNvPr id="1" name=""/>
        <p:cNvGrpSpPr/>
        <p:nvPr/>
      </p:nvGrpSpPr>
      <p:grpSpPr>
        <a:xfrm>
          <a:off x="0" y="0"/>
          <a:ext cx="0" cy="0"/>
          <a:chOff x="0" y="0"/>
          <a:chExt cx="0" cy="0"/>
        </a:xfrm>
      </p:grpSpPr>
      <p:sp>
        <p:nvSpPr>
          <p:cNvPr id="1031" name="Rectangle 7"/>
          <p:cNvSpPr>
            <a:spLocks noGrp="1" noChangeArrowheads="1"/>
          </p:cNvSpPr>
          <p:nvPr>
            <p:ph type="title"/>
          </p:nvPr>
        </p:nvSpPr>
        <p:spPr bwMode="auto">
          <a:xfrm>
            <a:off x="590550" y="266700"/>
            <a:ext cx="7791450" cy="11049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ctr" anchorCtr="0" compatLnSpc="1">
            <a:prstTxWarp prst="textNoShape">
              <a:avLst/>
            </a:prstTxWarp>
          </a:bodyPr>
          <a:lstStyle/>
          <a:p>
            <a:pPr lvl="0"/>
            <a:r>
              <a:rPr lang="en-US"/>
              <a:t>Click to edit Master title style</a:t>
            </a:r>
          </a:p>
        </p:txBody>
      </p:sp>
      <p:sp>
        <p:nvSpPr>
          <p:cNvPr id="1032" name="Rectangle 8"/>
          <p:cNvSpPr>
            <a:spLocks noGrp="1" noChangeArrowheads="1"/>
          </p:cNvSpPr>
          <p:nvPr>
            <p:ph type="body" idx="1"/>
          </p:nvPr>
        </p:nvSpPr>
        <p:spPr bwMode="auto">
          <a:xfrm>
            <a:off x="1143000" y="1790700"/>
            <a:ext cx="7772400" cy="415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5" name="Rectangle 11"/>
          <p:cNvSpPr>
            <a:spLocks noGrp="1" noChangeArrowheads="1"/>
          </p:cNvSpPr>
          <p:nvPr>
            <p:ph type="sldNum" sz="quarter" idx="4"/>
          </p:nvPr>
        </p:nvSpPr>
        <p:spPr bwMode="auto">
          <a:xfrm>
            <a:off x="72390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none" lIns="92055" tIns="46029" rIns="92055" bIns="46029" numCol="1" anchor="ctr" anchorCtr="0" compatLnSpc="1">
            <a:prstTxWarp prst="textNoShape">
              <a:avLst/>
            </a:prstTxWarp>
          </a:bodyPr>
          <a:lstStyle>
            <a:lvl1pPr algn="r">
              <a:defRPr sz="1400" b="0">
                <a:cs typeface="+mn-cs"/>
              </a:defRPr>
            </a:lvl1pPr>
          </a:lstStyle>
          <a:p>
            <a:pPr>
              <a:defRPr/>
            </a:pPr>
            <a:fld id="{DCDFA3CC-9CC3-3C40-BE53-E176863F3A60}" type="slidenum">
              <a:rPr kumimoji="1" lang="en-US">
                <a:solidFill>
                  <a:srgbClr val="FFFFFF"/>
                </a:solidFill>
                <a:ea typeface="ＭＳ Ｐゴシック" charset="0"/>
              </a:rPr>
              <a:pPr>
                <a:defRPr/>
              </a:pPr>
              <a:t>‹#›</a:t>
            </a:fld>
            <a:endParaRPr kumimoji="1" lang="en-US">
              <a:solidFill>
                <a:srgbClr val="FFFFFF"/>
              </a:solidFill>
              <a:ea typeface="ＭＳ Ｐゴシック" charset="0"/>
            </a:endParaRPr>
          </a:p>
        </p:txBody>
      </p:sp>
    </p:spTree>
    <p:extLst>
      <p:ext uri="{BB962C8B-B14F-4D97-AF65-F5344CB8AC3E}">
        <p14:creationId xmlns:p14="http://schemas.microsoft.com/office/powerpoint/2010/main" val="2299400210"/>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0" fontAlgn="base" hangingPunct="0">
        <a:spcBef>
          <a:spcPct val="0"/>
        </a:spcBef>
        <a:spcAft>
          <a:spcPct val="0"/>
        </a:spcAft>
        <a:defRPr kumimoji="1" sz="4400">
          <a:solidFill>
            <a:schemeClr val="tx2"/>
          </a:solidFill>
          <a:latin typeface="+mj-lt"/>
          <a:ea typeface="+mj-ea"/>
          <a:cs typeface="ＭＳ Ｐゴシック" charset="0"/>
        </a:defRPr>
      </a:lvl1pPr>
      <a:lvl2pPr algn="l" rtl="0" eaLnBrk="0" fontAlgn="base" hangingPunct="0">
        <a:spcBef>
          <a:spcPct val="0"/>
        </a:spcBef>
        <a:spcAft>
          <a:spcPct val="0"/>
        </a:spcAft>
        <a:defRPr kumimoji="1" sz="4400">
          <a:solidFill>
            <a:schemeClr val="tx2"/>
          </a:solidFill>
          <a:latin typeface="Book Antiqua" charset="0"/>
          <a:ea typeface="ＭＳ Ｐゴシック" charset="0"/>
          <a:cs typeface="ＭＳ Ｐゴシック" charset="0"/>
        </a:defRPr>
      </a:lvl2pPr>
      <a:lvl3pPr algn="l" rtl="0" eaLnBrk="0" fontAlgn="base" hangingPunct="0">
        <a:spcBef>
          <a:spcPct val="0"/>
        </a:spcBef>
        <a:spcAft>
          <a:spcPct val="0"/>
        </a:spcAft>
        <a:defRPr kumimoji="1" sz="4400">
          <a:solidFill>
            <a:schemeClr val="tx2"/>
          </a:solidFill>
          <a:latin typeface="Book Antiqua" charset="0"/>
          <a:ea typeface="ＭＳ Ｐゴシック" charset="0"/>
          <a:cs typeface="ＭＳ Ｐゴシック" charset="0"/>
        </a:defRPr>
      </a:lvl3pPr>
      <a:lvl4pPr algn="l" rtl="0" eaLnBrk="0" fontAlgn="base" hangingPunct="0">
        <a:spcBef>
          <a:spcPct val="0"/>
        </a:spcBef>
        <a:spcAft>
          <a:spcPct val="0"/>
        </a:spcAft>
        <a:defRPr kumimoji="1" sz="4400">
          <a:solidFill>
            <a:schemeClr val="tx2"/>
          </a:solidFill>
          <a:latin typeface="Book Antiqua" charset="0"/>
          <a:ea typeface="ＭＳ Ｐゴシック" charset="0"/>
          <a:cs typeface="ＭＳ Ｐゴシック" charset="0"/>
        </a:defRPr>
      </a:lvl4pPr>
      <a:lvl5pPr algn="l" rtl="0" eaLnBrk="0" fontAlgn="base" hangingPunct="0">
        <a:spcBef>
          <a:spcPct val="0"/>
        </a:spcBef>
        <a:spcAft>
          <a:spcPct val="0"/>
        </a:spcAft>
        <a:defRPr kumimoji="1" sz="4400">
          <a:solidFill>
            <a:schemeClr val="tx2"/>
          </a:solidFill>
          <a:latin typeface="Book Antiqua" charset="0"/>
          <a:ea typeface="ＭＳ Ｐゴシック" charset="0"/>
          <a:cs typeface="ＭＳ Ｐゴシック" charset="0"/>
        </a:defRPr>
      </a:lvl5pPr>
      <a:lvl6pPr marL="457106" algn="l" rtl="0" eaLnBrk="0" fontAlgn="base" hangingPunct="0">
        <a:spcBef>
          <a:spcPct val="0"/>
        </a:spcBef>
        <a:spcAft>
          <a:spcPct val="0"/>
        </a:spcAft>
        <a:defRPr kumimoji="1" sz="4400">
          <a:solidFill>
            <a:schemeClr val="tx2"/>
          </a:solidFill>
          <a:latin typeface="Book Antiqua" charset="0"/>
          <a:ea typeface="ＭＳ Ｐゴシック" charset="0"/>
        </a:defRPr>
      </a:lvl6pPr>
      <a:lvl7pPr marL="914210" algn="l" rtl="0" eaLnBrk="0" fontAlgn="base" hangingPunct="0">
        <a:spcBef>
          <a:spcPct val="0"/>
        </a:spcBef>
        <a:spcAft>
          <a:spcPct val="0"/>
        </a:spcAft>
        <a:defRPr kumimoji="1" sz="4400">
          <a:solidFill>
            <a:schemeClr val="tx2"/>
          </a:solidFill>
          <a:latin typeface="Book Antiqua" charset="0"/>
          <a:ea typeface="ＭＳ Ｐゴシック" charset="0"/>
        </a:defRPr>
      </a:lvl7pPr>
      <a:lvl8pPr marL="1371316" algn="l" rtl="0" eaLnBrk="0" fontAlgn="base" hangingPunct="0">
        <a:spcBef>
          <a:spcPct val="0"/>
        </a:spcBef>
        <a:spcAft>
          <a:spcPct val="0"/>
        </a:spcAft>
        <a:defRPr kumimoji="1" sz="4400">
          <a:solidFill>
            <a:schemeClr val="tx2"/>
          </a:solidFill>
          <a:latin typeface="Book Antiqua" charset="0"/>
          <a:ea typeface="ＭＳ Ｐゴシック" charset="0"/>
        </a:defRPr>
      </a:lvl8pPr>
      <a:lvl9pPr marL="1828421" algn="l" rtl="0" eaLnBrk="0" fontAlgn="base" hangingPunct="0">
        <a:spcBef>
          <a:spcPct val="0"/>
        </a:spcBef>
        <a:spcAft>
          <a:spcPct val="0"/>
        </a:spcAft>
        <a:defRPr kumimoji="1" sz="4400">
          <a:solidFill>
            <a:schemeClr val="tx2"/>
          </a:solidFill>
          <a:latin typeface="Book Antiqua" charset="0"/>
          <a:ea typeface="ＭＳ Ｐゴシック" charset="0"/>
        </a:defRPr>
      </a:lvl9pPr>
    </p:titleStyle>
    <p:bodyStyle>
      <a:lvl1pPr marL="342829" indent="-342829" algn="l" rtl="0" eaLnBrk="0" fontAlgn="base" hangingPunct="0">
        <a:spcBef>
          <a:spcPct val="20000"/>
        </a:spcBef>
        <a:spcAft>
          <a:spcPct val="0"/>
        </a:spcAft>
        <a:buClr>
          <a:schemeClr val="tx2"/>
        </a:buClr>
        <a:buSzPct val="75000"/>
        <a:buFont typeface="Monotype Sorts" charset="0"/>
        <a:buChar char="n"/>
        <a:defRPr kumimoji="1" sz="3200">
          <a:solidFill>
            <a:schemeClr val="tx1"/>
          </a:solidFill>
          <a:latin typeface="+mn-lt"/>
          <a:ea typeface="+mn-ea"/>
          <a:cs typeface="ＭＳ Ｐゴシック" charset="0"/>
        </a:defRPr>
      </a:lvl1pPr>
      <a:lvl2pPr marL="742796" indent="-285690" algn="l" rtl="0" eaLnBrk="0" fontAlgn="base" hangingPunct="0">
        <a:spcBef>
          <a:spcPct val="20000"/>
        </a:spcBef>
        <a:spcAft>
          <a:spcPct val="0"/>
        </a:spcAft>
        <a:buClr>
          <a:schemeClr val="tx2"/>
        </a:buClr>
        <a:buChar char="–"/>
        <a:defRPr kumimoji="1" sz="3200">
          <a:solidFill>
            <a:schemeClr val="tx1"/>
          </a:solidFill>
          <a:latin typeface="+mn-lt"/>
          <a:ea typeface="+mn-ea"/>
        </a:defRPr>
      </a:lvl2pPr>
      <a:lvl3pPr marL="1142764" indent="-228553" algn="l" rtl="0" eaLnBrk="0" fontAlgn="base" hangingPunct="0">
        <a:spcBef>
          <a:spcPct val="20000"/>
        </a:spcBef>
        <a:spcAft>
          <a:spcPct val="0"/>
        </a:spcAft>
        <a:buClr>
          <a:schemeClr val="tx2"/>
        </a:buClr>
        <a:buSzPct val="75000"/>
        <a:buFont typeface="Monotype Sorts" charset="0"/>
        <a:buChar char="&lt;"/>
        <a:defRPr kumimoji="1" sz="3200">
          <a:solidFill>
            <a:schemeClr val="tx1"/>
          </a:solidFill>
          <a:latin typeface="+mn-lt"/>
          <a:ea typeface="+mn-ea"/>
        </a:defRPr>
      </a:lvl3pPr>
      <a:lvl4pPr marL="1599868" indent="-228553" algn="l" rtl="0" eaLnBrk="0" fontAlgn="base" hangingPunct="0">
        <a:spcBef>
          <a:spcPct val="20000"/>
        </a:spcBef>
        <a:spcAft>
          <a:spcPct val="0"/>
        </a:spcAft>
        <a:buClr>
          <a:schemeClr val="tx2"/>
        </a:buClr>
        <a:buChar char="–"/>
        <a:defRPr kumimoji="1" sz="3200">
          <a:solidFill>
            <a:schemeClr val="tx1"/>
          </a:solidFill>
          <a:latin typeface="+mn-lt"/>
          <a:ea typeface="+mn-ea"/>
        </a:defRPr>
      </a:lvl4pPr>
      <a:lvl5pPr marL="2056974" indent="-228553" algn="l" rtl="0" eaLnBrk="0" fontAlgn="base" hangingPunct="0">
        <a:spcBef>
          <a:spcPct val="20000"/>
        </a:spcBef>
        <a:spcAft>
          <a:spcPct val="0"/>
        </a:spcAft>
        <a:buClr>
          <a:schemeClr val="tx2"/>
        </a:buClr>
        <a:buChar char="–"/>
        <a:defRPr kumimoji="1" sz="3200">
          <a:solidFill>
            <a:schemeClr val="tx1"/>
          </a:solidFill>
          <a:latin typeface="+mn-lt"/>
          <a:ea typeface="+mn-ea"/>
        </a:defRPr>
      </a:lvl5pPr>
      <a:lvl6pPr marL="2514079" indent="-228553" algn="l" rtl="0" eaLnBrk="0" fontAlgn="base" hangingPunct="0">
        <a:spcBef>
          <a:spcPct val="20000"/>
        </a:spcBef>
        <a:spcAft>
          <a:spcPct val="0"/>
        </a:spcAft>
        <a:buClr>
          <a:schemeClr val="tx2"/>
        </a:buClr>
        <a:buChar char="–"/>
        <a:defRPr kumimoji="1" sz="3200">
          <a:solidFill>
            <a:schemeClr val="tx1"/>
          </a:solidFill>
          <a:latin typeface="+mn-lt"/>
          <a:ea typeface="+mn-ea"/>
        </a:defRPr>
      </a:lvl6pPr>
      <a:lvl7pPr marL="2971184" indent="-228553" algn="l" rtl="0" eaLnBrk="0" fontAlgn="base" hangingPunct="0">
        <a:spcBef>
          <a:spcPct val="20000"/>
        </a:spcBef>
        <a:spcAft>
          <a:spcPct val="0"/>
        </a:spcAft>
        <a:buClr>
          <a:schemeClr val="tx2"/>
        </a:buClr>
        <a:buChar char="–"/>
        <a:defRPr kumimoji="1" sz="3200">
          <a:solidFill>
            <a:schemeClr val="tx1"/>
          </a:solidFill>
          <a:latin typeface="+mn-lt"/>
          <a:ea typeface="+mn-ea"/>
        </a:defRPr>
      </a:lvl7pPr>
      <a:lvl8pPr marL="3428289" indent="-228553" algn="l" rtl="0" eaLnBrk="0" fontAlgn="base" hangingPunct="0">
        <a:spcBef>
          <a:spcPct val="20000"/>
        </a:spcBef>
        <a:spcAft>
          <a:spcPct val="0"/>
        </a:spcAft>
        <a:buClr>
          <a:schemeClr val="tx2"/>
        </a:buClr>
        <a:buChar char="–"/>
        <a:defRPr kumimoji="1" sz="3200">
          <a:solidFill>
            <a:schemeClr val="tx1"/>
          </a:solidFill>
          <a:latin typeface="+mn-lt"/>
          <a:ea typeface="+mn-ea"/>
        </a:defRPr>
      </a:lvl8pPr>
      <a:lvl9pPr marL="3885394" indent="-228553" algn="l" rtl="0" eaLnBrk="0" fontAlgn="base" hangingPunct="0">
        <a:spcBef>
          <a:spcPct val="20000"/>
        </a:spcBef>
        <a:spcAft>
          <a:spcPct val="0"/>
        </a:spcAft>
        <a:buClr>
          <a:schemeClr val="tx2"/>
        </a:buClr>
        <a:buChar char="–"/>
        <a:defRPr kumimoji="1" sz="3200">
          <a:solidFill>
            <a:schemeClr val="tx1"/>
          </a:solidFill>
          <a:latin typeface="+mn-lt"/>
          <a:ea typeface="+mn-ea"/>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E"/>
            </a:gs>
            <a:gs pos="50000">
              <a:srgbClr val="0000CC"/>
            </a:gs>
            <a:gs pos="100000">
              <a:srgbClr val="00005E"/>
            </a:gs>
          </a:gsLst>
          <a:lin ang="5400000" scaled="1"/>
        </a:gradFill>
        <a:effectLst/>
      </p:bgPr>
    </p:bg>
    <p:spTree>
      <p:nvGrpSpPr>
        <p:cNvPr id="1" name=""/>
        <p:cNvGrpSpPr/>
        <p:nvPr/>
      </p:nvGrpSpPr>
      <p:grpSpPr>
        <a:xfrm>
          <a:off x="0" y="0"/>
          <a:ext cx="0" cy="0"/>
          <a:chOff x="0" y="0"/>
          <a:chExt cx="0" cy="0"/>
        </a:xfrm>
      </p:grpSpPr>
      <p:sp>
        <p:nvSpPr>
          <p:cNvPr id="1031" name="Rectangle 7"/>
          <p:cNvSpPr>
            <a:spLocks noGrp="1" noChangeArrowheads="1"/>
          </p:cNvSpPr>
          <p:nvPr>
            <p:ph type="title"/>
          </p:nvPr>
        </p:nvSpPr>
        <p:spPr bwMode="auto">
          <a:xfrm>
            <a:off x="590550" y="266700"/>
            <a:ext cx="7791450" cy="11049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ctr" anchorCtr="0" compatLnSpc="1">
            <a:prstTxWarp prst="textNoShape">
              <a:avLst/>
            </a:prstTxWarp>
          </a:bodyPr>
          <a:lstStyle/>
          <a:p>
            <a:pPr lvl="0"/>
            <a:r>
              <a:rPr lang="en-US"/>
              <a:t>Click to edit Master title style</a:t>
            </a:r>
          </a:p>
        </p:txBody>
      </p:sp>
      <p:sp>
        <p:nvSpPr>
          <p:cNvPr id="1032" name="Rectangle 8"/>
          <p:cNvSpPr>
            <a:spLocks noGrp="1" noChangeArrowheads="1"/>
          </p:cNvSpPr>
          <p:nvPr>
            <p:ph type="body" idx="1"/>
          </p:nvPr>
        </p:nvSpPr>
        <p:spPr bwMode="auto">
          <a:xfrm>
            <a:off x="1143000" y="1790700"/>
            <a:ext cx="7772400" cy="415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5" name="Rectangle 11"/>
          <p:cNvSpPr>
            <a:spLocks noGrp="1" noChangeArrowheads="1"/>
          </p:cNvSpPr>
          <p:nvPr>
            <p:ph type="sldNum" sz="quarter" idx="4"/>
          </p:nvPr>
        </p:nvSpPr>
        <p:spPr bwMode="auto">
          <a:xfrm>
            <a:off x="72390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none" lIns="92055" tIns="46029" rIns="92055" bIns="46029" numCol="1" anchor="ctr" anchorCtr="0" compatLnSpc="1">
            <a:prstTxWarp prst="textNoShape">
              <a:avLst/>
            </a:prstTxWarp>
          </a:bodyPr>
          <a:lstStyle>
            <a:lvl1pPr algn="r">
              <a:defRPr sz="1400" b="0">
                <a:cs typeface="+mn-cs"/>
              </a:defRPr>
            </a:lvl1pPr>
          </a:lstStyle>
          <a:p>
            <a:pPr>
              <a:defRPr/>
            </a:pPr>
            <a:fld id="{DCDFA3CC-9CC3-3C40-BE53-E176863F3A60}" type="slidenum">
              <a:rPr kumimoji="1" lang="en-US">
                <a:solidFill>
                  <a:srgbClr val="FFFFFF"/>
                </a:solidFill>
                <a:ea typeface="ＭＳ Ｐゴシック" charset="0"/>
              </a:rPr>
              <a:pPr>
                <a:defRPr/>
              </a:pPr>
              <a:t>‹#›</a:t>
            </a:fld>
            <a:endParaRPr kumimoji="1" lang="en-US">
              <a:solidFill>
                <a:srgbClr val="FFFFFF"/>
              </a:solidFill>
              <a:ea typeface="ＭＳ Ｐゴシック" charset="0"/>
            </a:endParaRPr>
          </a:p>
        </p:txBody>
      </p:sp>
    </p:spTree>
    <p:extLst>
      <p:ext uri="{BB962C8B-B14F-4D97-AF65-F5344CB8AC3E}">
        <p14:creationId xmlns:p14="http://schemas.microsoft.com/office/powerpoint/2010/main" val="856812427"/>
      </p:ext>
    </p:extLst>
  </p:cSld>
  <p:clrMap bg1="dk2" tx1="lt1" bg2="dk1"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rtl="0" eaLnBrk="0" fontAlgn="base" hangingPunct="0">
        <a:spcBef>
          <a:spcPct val="0"/>
        </a:spcBef>
        <a:spcAft>
          <a:spcPct val="0"/>
        </a:spcAft>
        <a:defRPr kumimoji="1" sz="4400">
          <a:solidFill>
            <a:schemeClr val="tx2"/>
          </a:solidFill>
          <a:latin typeface="+mj-lt"/>
          <a:ea typeface="+mj-ea"/>
          <a:cs typeface="ＭＳ Ｐゴシック" charset="0"/>
        </a:defRPr>
      </a:lvl1pPr>
      <a:lvl2pPr algn="l" rtl="0" eaLnBrk="0" fontAlgn="base" hangingPunct="0">
        <a:spcBef>
          <a:spcPct val="0"/>
        </a:spcBef>
        <a:spcAft>
          <a:spcPct val="0"/>
        </a:spcAft>
        <a:defRPr kumimoji="1" sz="4400">
          <a:solidFill>
            <a:schemeClr val="tx2"/>
          </a:solidFill>
          <a:latin typeface="Book Antiqua" charset="0"/>
          <a:ea typeface="ＭＳ Ｐゴシック" charset="0"/>
          <a:cs typeface="ＭＳ Ｐゴシック" charset="0"/>
        </a:defRPr>
      </a:lvl2pPr>
      <a:lvl3pPr algn="l" rtl="0" eaLnBrk="0" fontAlgn="base" hangingPunct="0">
        <a:spcBef>
          <a:spcPct val="0"/>
        </a:spcBef>
        <a:spcAft>
          <a:spcPct val="0"/>
        </a:spcAft>
        <a:defRPr kumimoji="1" sz="4400">
          <a:solidFill>
            <a:schemeClr val="tx2"/>
          </a:solidFill>
          <a:latin typeface="Book Antiqua" charset="0"/>
          <a:ea typeface="ＭＳ Ｐゴシック" charset="0"/>
          <a:cs typeface="ＭＳ Ｐゴシック" charset="0"/>
        </a:defRPr>
      </a:lvl3pPr>
      <a:lvl4pPr algn="l" rtl="0" eaLnBrk="0" fontAlgn="base" hangingPunct="0">
        <a:spcBef>
          <a:spcPct val="0"/>
        </a:spcBef>
        <a:spcAft>
          <a:spcPct val="0"/>
        </a:spcAft>
        <a:defRPr kumimoji="1" sz="4400">
          <a:solidFill>
            <a:schemeClr val="tx2"/>
          </a:solidFill>
          <a:latin typeface="Book Antiqua" charset="0"/>
          <a:ea typeface="ＭＳ Ｐゴシック" charset="0"/>
          <a:cs typeface="ＭＳ Ｐゴシック" charset="0"/>
        </a:defRPr>
      </a:lvl4pPr>
      <a:lvl5pPr algn="l" rtl="0" eaLnBrk="0" fontAlgn="base" hangingPunct="0">
        <a:spcBef>
          <a:spcPct val="0"/>
        </a:spcBef>
        <a:spcAft>
          <a:spcPct val="0"/>
        </a:spcAft>
        <a:defRPr kumimoji="1" sz="4400">
          <a:solidFill>
            <a:schemeClr val="tx2"/>
          </a:solidFill>
          <a:latin typeface="Book Antiqua" charset="0"/>
          <a:ea typeface="ＭＳ Ｐゴシック" charset="0"/>
          <a:cs typeface="ＭＳ Ｐゴシック" charset="0"/>
        </a:defRPr>
      </a:lvl5pPr>
      <a:lvl6pPr marL="457106" algn="l" rtl="0" eaLnBrk="0" fontAlgn="base" hangingPunct="0">
        <a:spcBef>
          <a:spcPct val="0"/>
        </a:spcBef>
        <a:spcAft>
          <a:spcPct val="0"/>
        </a:spcAft>
        <a:defRPr kumimoji="1" sz="4400">
          <a:solidFill>
            <a:schemeClr val="tx2"/>
          </a:solidFill>
          <a:latin typeface="Book Antiqua" charset="0"/>
          <a:ea typeface="ＭＳ Ｐゴシック" charset="0"/>
        </a:defRPr>
      </a:lvl6pPr>
      <a:lvl7pPr marL="914210" algn="l" rtl="0" eaLnBrk="0" fontAlgn="base" hangingPunct="0">
        <a:spcBef>
          <a:spcPct val="0"/>
        </a:spcBef>
        <a:spcAft>
          <a:spcPct val="0"/>
        </a:spcAft>
        <a:defRPr kumimoji="1" sz="4400">
          <a:solidFill>
            <a:schemeClr val="tx2"/>
          </a:solidFill>
          <a:latin typeface="Book Antiqua" charset="0"/>
          <a:ea typeface="ＭＳ Ｐゴシック" charset="0"/>
        </a:defRPr>
      </a:lvl7pPr>
      <a:lvl8pPr marL="1371316" algn="l" rtl="0" eaLnBrk="0" fontAlgn="base" hangingPunct="0">
        <a:spcBef>
          <a:spcPct val="0"/>
        </a:spcBef>
        <a:spcAft>
          <a:spcPct val="0"/>
        </a:spcAft>
        <a:defRPr kumimoji="1" sz="4400">
          <a:solidFill>
            <a:schemeClr val="tx2"/>
          </a:solidFill>
          <a:latin typeface="Book Antiqua" charset="0"/>
          <a:ea typeface="ＭＳ Ｐゴシック" charset="0"/>
        </a:defRPr>
      </a:lvl8pPr>
      <a:lvl9pPr marL="1828421" algn="l" rtl="0" eaLnBrk="0" fontAlgn="base" hangingPunct="0">
        <a:spcBef>
          <a:spcPct val="0"/>
        </a:spcBef>
        <a:spcAft>
          <a:spcPct val="0"/>
        </a:spcAft>
        <a:defRPr kumimoji="1" sz="4400">
          <a:solidFill>
            <a:schemeClr val="tx2"/>
          </a:solidFill>
          <a:latin typeface="Book Antiqua" charset="0"/>
          <a:ea typeface="ＭＳ Ｐゴシック" charset="0"/>
        </a:defRPr>
      </a:lvl9pPr>
    </p:titleStyle>
    <p:bodyStyle>
      <a:lvl1pPr marL="342829" indent="-342829" algn="l" rtl="0" eaLnBrk="0" fontAlgn="base" hangingPunct="0">
        <a:spcBef>
          <a:spcPct val="20000"/>
        </a:spcBef>
        <a:spcAft>
          <a:spcPct val="0"/>
        </a:spcAft>
        <a:buClr>
          <a:schemeClr val="tx2"/>
        </a:buClr>
        <a:buSzPct val="75000"/>
        <a:buFont typeface="Monotype Sorts" charset="0"/>
        <a:buChar char="n"/>
        <a:defRPr kumimoji="1" sz="3200">
          <a:solidFill>
            <a:schemeClr val="tx1"/>
          </a:solidFill>
          <a:latin typeface="+mn-lt"/>
          <a:ea typeface="+mn-ea"/>
          <a:cs typeface="ＭＳ Ｐゴシック" charset="0"/>
        </a:defRPr>
      </a:lvl1pPr>
      <a:lvl2pPr marL="742796" indent="-285690" algn="l" rtl="0" eaLnBrk="0" fontAlgn="base" hangingPunct="0">
        <a:spcBef>
          <a:spcPct val="20000"/>
        </a:spcBef>
        <a:spcAft>
          <a:spcPct val="0"/>
        </a:spcAft>
        <a:buClr>
          <a:schemeClr val="tx2"/>
        </a:buClr>
        <a:buChar char="–"/>
        <a:defRPr kumimoji="1" sz="3200">
          <a:solidFill>
            <a:schemeClr val="tx1"/>
          </a:solidFill>
          <a:latin typeface="+mn-lt"/>
          <a:ea typeface="+mn-ea"/>
        </a:defRPr>
      </a:lvl2pPr>
      <a:lvl3pPr marL="1142764" indent="-228553" algn="l" rtl="0" eaLnBrk="0" fontAlgn="base" hangingPunct="0">
        <a:spcBef>
          <a:spcPct val="20000"/>
        </a:spcBef>
        <a:spcAft>
          <a:spcPct val="0"/>
        </a:spcAft>
        <a:buClr>
          <a:schemeClr val="tx2"/>
        </a:buClr>
        <a:buSzPct val="75000"/>
        <a:buFont typeface="Monotype Sorts" charset="0"/>
        <a:buChar char="&lt;"/>
        <a:defRPr kumimoji="1" sz="3200">
          <a:solidFill>
            <a:schemeClr val="tx1"/>
          </a:solidFill>
          <a:latin typeface="+mn-lt"/>
          <a:ea typeface="+mn-ea"/>
        </a:defRPr>
      </a:lvl3pPr>
      <a:lvl4pPr marL="1599868" indent="-228553" algn="l" rtl="0" eaLnBrk="0" fontAlgn="base" hangingPunct="0">
        <a:spcBef>
          <a:spcPct val="20000"/>
        </a:spcBef>
        <a:spcAft>
          <a:spcPct val="0"/>
        </a:spcAft>
        <a:buClr>
          <a:schemeClr val="tx2"/>
        </a:buClr>
        <a:buChar char="–"/>
        <a:defRPr kumimoji="1" sz="3200">
          <a:solidFill>
            <a:schemeClr val="tx1"/>
          </a:solidFill>
          <a:latin typeface="+mn-lt"/>
          <a:ea typeface="+mn-ea"/>
        </a:defRPr>
      </a:lvl4pPr>
      <a:lvl5pPr marL="2056974" indent="-228553" algn="l" rtl="0" eaLnBrk="0" fontAlgn="base" hangingPunct="0">
        <a:spcBef>
          <a:spcPct val="20000"/>
        </a:spcBef>
        <a:spcAft>
          <a:spcPct val="0"/>
        </a:spcAft>
        <a:buClr>
          <a:schemeClr val="tx2"/>
        </a:buClr>
        <a:buChar char="–"/>
        <a:defRPr kumimoji="1" sz="3200">
          <a:solidFill>
            <a:schemeClr val="tx1"/>
          </a:solidFill>
          <a:latin typeface="+mn-lt"/>
          <a:ea typeface="+mn-ea"/>
        </a:defRPr>
      </a:lvl5pPr>
      <a:lvl6pPr marL="2514079" indent="-228553" algn="l" rtl="0" eaLnBrk="0" fontAlgn="base" hangingPunct="0">
        <a:spcBef>
          <a:spcPct val="20000"/>
        </a:spcBef>
        <a:spcAft>
          <a:spcPct val="0"/>
        </a:spcAft>
        <a:buClr>
          <a:schemeClr val="tx2"/>
        </a:buClr>
        <a:buChar char="–"/>
        <a:defRPr kumimoji="1" sz="3200">
          <a:solidFill>
            <a:schemeClr val="tx1"/>
          </a:solidFill>
          <a:latin typeface="+mn-lt"/>
          <a:ea typeface="+mn-ea"/>
        </a:defRPr>
      </a:lvl6pPr>
      <a:lvl7pPr marL="2971184" indent="-228553" algn="l" rtl="0" eaLnBrk="0" fontAlgn="base" hangingPunct="0">
        <a:spcBef>
          <a:spcPct val="20000"/>
        </a:spcBef>
        <a:spcAft>
          <a:spcPct val="0"/>
        </a:spcAft>
        <a:buClr>
          <a:schemeClr val="tx2"/>
        </a:buClr>
        <a:buChar char="–"/>
        <a:defRPr kumimoji="1" sz="3200">
          <a:solidFill>
            <a:schemeClr val="tx1"/>
          </a:solidFill>
          <a:latin typeface="+mn-lt"/>
          <a:ea typeface="+mn-ea"/>
        </a:defRPr>
      </a:lvl7pPr>
      <a:lvl8pPr marL="3428289" indent="-228553" algn="l" rtl="0" eaLnBrk="0" fontAlgn="base" hangingPunct="0">
        <a:spcBef>
          <a:spcPct val="20000"/>
        </a:spcBef>
        <a:spcAft>
          <a:spcPct val="0"/>
        </a:spcAft>
        <a:buClr>
          <a:schemeClr val="tx2"/>
        </a:buClr>
        <a:buChar char="–"/>
        <a:defRPr kumimoji="1" sz="3200">
          <a:solidFill>
            <a:schemeClr val="tx1"/>
          </a:solidFill>
          <a:latin typeface="+mn-lt"/>
          <a:ea typeface="+mn-ea"/>
        </a:defRPr>
      </a:lvl8pPr>
      <a:lvl9pPr marL="3885394" indent="-228553" algn="l" rtl="0" eaLnBrk="0" fontAlgn="base" hangingPunct="0">
        <a:spcBef>
          <a:spcPct val="20000"/>
        </a:spcBef>
        <a:spcAft>
          <a:spcPct val="0"/>
        </a:spcAft>
        <a:buClr>
          <a:schemeClr val="tx2"/>
        </a:buClr>
        <a:buChar char="–"/>
        <a:defRPr kumimoji="1" sz="3200">
          <a:solidFill>
            <a:schemeClr val="tx1"/>
          </a:solidFill>
          <a:latin typeface="+mn-lt"/>
          <a:ea typeface="+mn-ea"/>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1" rIns="91420" bIns="45711" numCol="1" anchor="ctr" anchorCtr="0" compatLnSpc="1">
            <a:prstTxWarp prst="textNoShape">
              <a:avLst/>
            </a:prstTxWarp>
          </a:bodyPr>
          <a:lstStyle/>
          <a:p>
            <a:pPr lvl="0"/>
            <a:r>
              <a:rPr lang="en-US"/>
              <a:t>Click to edit Master title style</a:t>
            </a:r>
          </a:p>
        </p:txBody>
      </p:sp>
      <p:sp>
        <p:nvSpPr>
          <p:cNvPr id="1495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1" rIns="91420"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20" tIns="45711" rIns="91420" bIns="45711" numCol="1" anchor="t" anchorCtr="0" compatLnSpc="1">
            <a:prstTxWarp prst="textNoShape">
              <a:avLst/>
            </a:prstTxWarp>
          </a:bodyPr>
          <a:lstStyle>
            <a:lvl1pPr algn="l">
              <a:defRPr kumimoji="0" sz="1400" b="0">
                <a:solidFill>
                  <a:srgbClr val="000000"/>
                </a:solidFill>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20" tIns="45711" rIns="91420" bIns="45711" numCol="1" anchor="t" anchorCtr="0" compatLnSpc="1">
            <a:prstTxWarp prst="textNoShape">
              <a:avLst/>
            </a:prstTxWarp>
          </a:bodyPr>
          <a:lstStyle>
            <a:lvl1pPr algn="ctr">
              <a:defRPr kumimoji="0" sz="1400" b="0">
                <a:solidFill>
                  <a:srgbClr val="000000"/>
                </a:solidFill>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20" tIns="45711" rIns="91420" bIns="45711" numCol="1" anchor="t" anchorCtr="0" compatLnSpc="1">
            <a:prstTxWarp prst="textNoShape">
              <a:avLst/>
            </a:prstTxWarp>
          </a:bodyPr>
          <a:lstStyle>
            <a:lvl1pPr algn="r">
              <a:defRPr kumimoji="0" sz="1400" b="0">
                <a:solidFill>
                  <a:srgbClr val="000000"/>
                </a:solidFill>
                <a:ea typeface="ＭＳ Ｐゴシック" charset="-128"/>
                <a:cs typeface="ＭＳ Ｐゴシック" charset="-128"/>
              </a:defRPr>
            </a:lvl1pPr>
          </a:lstStyle>
          <a:p>
            <a:pPr>
              <a:defRPr/>
            </a:pPr>
            <a:fld id="{9AED5957-38BE-3343-BE1A-114FB01EEFC2}" type="slidenum">
              <a:rPr lang="en-US"/>
              <a:pPr>
                <a:defRPr/>
              </a:pPr>
              <a:t>‹#›</a:t>
            </a:fld>
            <a:endParaRPr lang="en-US"/>
          </a:p>
        </p:txBody>
      </p:sp>
    </p:spTree>
    <p:extLst>
      <p:ext uri="{BB962C8B-B14F-4D97-AF65-F5344CB8AC3E}">
        <p14:creationId xmlns:p14="http://schemas.microsoft.com/office/powerpoint/2010/main" val="25764254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3" charset="0"/>
          <a:ea typeface="ＭＳ Ｐゴシック" pitchFamily="33" charset="-128"/>
          <a:cs typeface="ＭＳ Ｐゴシック" pitchFamily="33" charset="-128"/>
        </a:defRPr>
      </a:lvl2pPr>
      <a:lvl3pPr algn="ctr" rtl="0" eaLnBrk="0" fontAlgn="base" hangingPunct="0">
        <a:spcBef>
          <a:spcPct val="0"/>
        </a:spcBef>
        <a:spcAft>
          <a:spcPct val="0"/>
        </a:spcAft>
        <a:defRPr sz="4400">
          <a:solidFill>
            <a:schemeClr val="tx2"/>
          </a:solidFill>
          <a:latin typeface="Arial" pitchFamily="33" charset="0"/>
          <a:ea typeface="ＭＳ Ｐゴシック" pitchFamily="33" charset="-128"/>
          <a:cs typeface="ＭＳ Ｐゴシック" pitchFamily="33" charset="-128"/>
        </a:defRPr>
      </a:lvl3pPr>
      <a:lvl4pPr algn="ctr" rtl="0" eaLnBrk="0" fontAlgn="base" hangingPunct="0">
        <a:spcBef>
          <a:spcPct val="0"/>
        </a:spcBef>
        <a:spcAft>
          <a:spcPct val="0"/>
        </a:spcAft>
        <a:defRPr sz="4400">
          <a:solidFill>
            <a:schemeClr val="tx2"/>
          </a:solidFill>
          <a:latin typeface="Arial" pitchFamily="33" charset="0"/>
          <a:ea typeface="ＭＳ Ｐゴシック" pitchFamily="33" charset="-128"/>
          <a:cs typeface="ＭＳ Ｐゴシック" pitchFamily="33" charset="-128"/>
        </a:defRPr>
      </a:lvl4pPr>
      <a:lvl5pPr algn="ctr" rtl="0" eaLnBrk="0" fontAlgn="base" hangingPunct="0">
        <a:spcBef>
          <a:spcPct val="0"/>
        </a:spcBef>
        <a:spcAft>
          <a:spcPct val="0"/>
        </a:spcAft>
        <a:defRPr sz="4400">
          <a:solidFill>
            <a:schemeClr val="tx2"/>
          </a:solidFill>
          <a:latin typeface="Arial" pitchFamily="33" charset="0"/>
          <a:ea typeface="ＭＳ Ｐゴシック" pitchFamily="33" charset="-128"/>
          <a:cs typeface="ＭＳ Ｐゴシック" pitchFamily="33" charset="-128"/>
        </a:defRPr>
      </a:lvl5pPr>
      <a:lvl6pPr marL="457106" algn="ctr" rtl="0" fontAlgn="base">
        <a:spcBef>
          <a:spcPct val="0"/>
        </a:spcBef>
        <a:spcAft>
          <a:spcPct val="0"/>
        </a:spcAft>
        <a:defRPr sz="4400">
          <a:solidFill>
            <a:schemeClr val="tx2"/>
          </a:solidFill>
          <a:latin typeface="Arial" pitchFamily="33" charset="0"/>
          <a:ea typeface="ＭＳ Ｐゴシック" pitchFamily="33" charset="-128"/>
          <a:cs typeface="ＭＳ Ｐゴシック" pitchFamily="33" charset="-128"/>
        </a:defRPr>
      </a:lvl6pPr>
      <a:lvl7pPr marL="914210" algn="ctr" rtl="0" fontAlgn="base">
        <a:spcBef>
          <a:spcPct val="0"/>
        </a:spcBef>
        <a:spcAft>
          <a:spcPct val="0"/>
        </a:spcAft>
        <a:defRPr sz="4400">
          <a:solidFill>
            <a:schemeClr val="tx2"/>
          </a:solidFill>
          <a:latin typeface="Arial" pitchFamily="33" charset="0"/>
          <a:ea typeface="ＭＳ Ｐゴシック" pitchFamily="33" charset="-128"/>
          <a:cs typeface="ＭＳ Ｐゴシック" pitchFamily="33" charset="-128"/>
        </a:defRPr>
      </a:lvl7pPr>
      <a:lvl8pPr marL="1371316" algn="ctr" rtl="0" fontAlgn="base">
        <a:spcBef>
          <a:spcPct val="0"/>
        </a:spcBef>
        <a:spcAft>
          <a:spcPct val="0"/>
        </a:spcAft>
        <a:defRPr sz="4400">
          <a:solidFill>
            <a:schemeClr val="tx2"/>
          </a:solidFill>
          <a:latin typeface="Arial" pitchFamily="33" charset="0"/>
          <a:ea typeface="ＭＳ Ｐゴシック" pitchFamily="33" charset="-128"/>
          <a:cs typeface="ＭＳ Ｐゴシック" pitchFamily="33" charset="-128"/>
        </a:defRPr>
      </a:lvl8pPr>
      <a:lvl9pPr marL="1828421" algn="ctr" rtl="0" fontAlgn="base">
        <a:spcBef>
          <a:spcPct val="0"/>
        </a:spcBef>
        <a:spcAft>
          <a:spcPct val="0"/>
        </a:spcAft>
        <a:defRPr sz="4400">
          <a:solidFill>
            <a:schemeClr val="tx2"/>
          </a:solidFill>
          <a:latin typeface="Arial" pitchFamily="33" charset="0"/>
          <a:ea typeface="ＭＳ Ｐゴシック" pitchFamily="33" charset="-128"/>
          <a:cs typeface="ＭＳ Ｐゴシック" pitchFamily="33" charset="-128"/>
        </a:defRPr>
      </a:lvl9pPr>
    </p:titleStyle>
    <p:bodyStyle>
      <a:lvl1pPr marL="342829" indent="-342829" algn="l" rtl="0" eaLnBrk="0" fontAlgn="base" hangingPunct="0">
        <a:spcBef>
          <a:spcPct val="20000"/>
        </a:spcBef>
        <a:spcAft>
          <a:spcPct val="0"/>
        </a:spcAft>
        <a:buChar char="•"/>
        <a:defRPr sz="3200">
          <a:solidFill>
            <a:schemeClr val="tx1"/>
          </a:solidFill>
          <a:latin typeface="+mn-lt"/>
          <a:ea typeface="+mn-ea"/>
          <a:cs typeface="+mn-cs"/>
        </a:defRPr>
      </a:lvl1pPr>
      <a:lvl2pPr marL="742796" indent="-285690" algn="l" rtl="0" eaLnBrk="0" fontAlgn="base" hangingPunct="0">
        <a:spcBef>
          <a:spcPct val="20000"/>
        </a:spcBef>
        <a:spcAft>
          <a:spcPct val="0"/>
        </a:spcAft>
        <a:buChar char="–"/>
        <a:defRPr sz="2800">
          <a:solidFill>
            <a:schemeClr val="tx1"/>
          </a:solidFill>
          <a:latin typeface="+mn-lt"/>
          <a:ea typeface="+mn-ea"/>
        </a:defRPr>
      </a:lvl2pPr>
      <a:lvl3pPr marL="1142764" indent="-228553" algn="l" rtl="0" eaLnBrk="0" fontAlgn="base" hangingPunct="0">
        <a:spcBef>
          <a:spcPct val="20000"/>
        </a:spcBef>
        <a:spcAft>
          <a:spcPct val="0"/>
        </a:spcAft>
        <a:buChar char="•"/>
        <a:defRPr sz="2400">
          <a:solidFill>
            <a:schemeClr val="tx1"/>
          </a:solidFill>
          <a:latin typeface="+mn-lt"/>
          <a:ea typeface="+mn-ea"/>
        </a:defRPr>
      </a:lvl3pPr>
      <a:lvl4pPr marL="1599868" indent="-228553" algn="l" rtl="0" eaLnBrk="0" fontAlgn="base" hangingPunct="0">
        <a:spcBef>
          <a:spcPct val="20000"/>
        </a:spcBef>
        <a:spcAft>
          <a:spcPct val="0"/>
        </a:spcAft>
        <a:buChar char="–"/>
        <a:defRPr sz="2000">
          <a:solidFill>
            <a:schemeClr val="tx1"/>
          </a:solidFill>
          <a:latin typeface="+mn-lt"/>
          <a:ea typeface="+mn-ea"/>
        </a:defRPr>
      </a:lvl4pPr>
      <a:lvl5pPr marL="2056974" indent="-228553" algn="l" rtl="0" eaLnBrk="0" fontAlgn="base" hangingPunct="0">
        <a:spcBef>
          <a:spcPct val="20000"/>
        </a:spcBef>
        <a:spcAft>
          <a:spcPct val="0"/>
        </a:spcAft>
        <a:buChar char="»"/>
        <a:defRPr sz="2000">
          <a:solidFill>
            <a:schemeClr val="tx1"/>
          </a:solidFill>
          <a:latin typeface="+mn-lt"/>
          <a:ea typeface="+mn-ea"/>
        </a:defRPr>
      </a:lvl5pPr>
      <a:lvl6pPr marL="2514079" indent="-228553" algn="l" rtl="0" fontAlgn="base">
        <a:spcBef>
          <a:spcPct val="20000"/>
        </a:spcBef>
        <a:spcAft>
          <a:spcPct val="0"/>
        </a:spcAft>
        <a:buChar char="»"/>
        <a:defRPr sz="2000">
          <a:solidFill>
            <a:schemeClr val="tx1"/>
          </a:solidFill>
          <a:latin typeface="+mn-lt"/>
          <a:ea typeface="+mn-ea"/>
        </a:defRPr>
      </a:lvl6pPr>
      <a:lvl7pPr marL="2971184" indent="-228553" algn="l" rtl="0" fontAlgn="base">
        <a:spcBef>
          <a:spcPct val="20000"/>
        </a:spcBef>
        <a:spcAft>
          <a:spcPct val="0"/>
        </a:spcAft>
        <a:buChar char="»"/>
        <a:defRPr sz="2000">
          <a:solidFill>
            <a:schemeClr val="tx1"/>
          </a:solidFill>
          <a:latin typeface="+mn-lt"/>
          <a:ea typeface="+mn-ea"/>
        </a:defRPr>
      </a:lvl7pPr>
      <a:lvl8pPr marL="3428289" indent="-228553" algn="l" rtl="0" fontAlgn="base">
        <a:spcBef>
          <a:spcPct val="20000"/>
        </a:spcBef>
        <a:spcAft>
          <a:spcPct val="0"/>
        </a:spcAft>
        <a:buChar char="»"/>
        <a:defRPr sz="2000">
          <a:solidFill>
            <a:schemeClr val="tx1"/>
          </a:solidFill>
          <a:latin typeface="+mn-lt"/>
          <a:ea typeface="+mn-ea"/>
        </a:defRPr>
      </a:lvl8pPr>
      <a:lvl9pPr marL="3885394" indent="-228553"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E"/>
            </a:gs>
            <a:gs pos="50000">
              <a:srgbClr val="0000CC"/>
            </a:gs>
            <a:gs pos="100000">
              <a:srgbClr val="00005E"/>
            </a:gs>
          </a:gsLst>
          <a:lin ang="5400000" scaled="1"/>
        </a:gradFill>
        <a:effectLst/>
      </p:bgPr>
    </p:bg>
    <p:spTree>
      <p:nvGrpSpPr>
        <p:cNvPr id="1" name=""/>
        <p:cNvGrpSpPr/>
        <p:nvPr/>
      </p:nvGrpSpPr>
      <p:grpSpPr>
        <a:xfrm>
          <a:off x="0" y="0"/>
          <a:ext cx="0" cy="0"/>
          <a:chOff x="0" y="0"/>
          <a:chExt cx="0" cy="0"/>
        </a:xfrm>
      </p:grpSpPr>
      <p:sp>
        <p:nvSpPr>
          <p:cNvPr id="1031" name="Rectangle 7"/>
          <p:cNvSpPr>
            <a:spLocks noGrp="1" noChangeArrowheads="1"/>
          </p:cNvSpPr>
          <p:nvPr>
            <p:ph type="title"/>
          </p:nvPr>
        </p:nvSpPr>
        <p:spPr bwMode="auto">
          <a:xfrm>
            <a:off x="590550" y="266700"/>
            <a:ext cx="7791450" cy="11049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ctr" anchorCtr="0" compatLnSpc="1">
            <a:prstTxWarp prst="textNoShape">
              <a:avLst/>
            </a:prstTxWarp>
          </a:bodyPr>
          <a:lstStyle/>
          <a:p>
            <a:pPr lvl="0"/>
            <a:r>
              <a:rPr lang="en-US"/>
              <a:t>Click to edit Master title style</a:t>
            </a:r>
          </a:p>
        </p:txBody>
      </p:sp>
      <p:sp>
        <p:nvSpPr>
          <p:cNvPr id="1032" name="Rectangle 8"/>
          <p:cNvSpPr>
            <a:spLocks noGrp="1" noChangeArrowheads="1"/>
          </p:cNvSpPr>
          <p:nvPr>
            <p:ph type="body" idx="1"/>
          </p:nvPr>
        </p:nvSpPr>
        <p:spPr bwMode="auto">
          <a:xfrm>
            <a:off x="1143000" y="1790700"/>
            <a:ext cx="7772400" cy="415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5" name="Rectangle 11"/>
          <p:cNvSpPr>
            <a:spLocks noGrp="1" noChangeArrowheads="1"/>
          </p:cNvSpPr>
          <p:nvPr>
            <p:ph type="sldNum" sz="quarter" idx="4"/>
          </p:nvPr>
        </p:nvSpPr>
        <p:spPr bwMode="auto">
          <a:xfrm>
            <a:off x="72390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none" lIns="92055" tIns="46029" rIns="92055" bIns="46029" numCol="1" anchor="ctr" anchorCtr="0" compatLnSpc="1">
            <a:prstTxWarp prst="textNoShape">
              <a:avLst/>
            </a:prstTxWarp>
          </a:bodyPr>
          <a:lstStyle>
            <a:lvl1pPr algn="r">
              <a:defRPr sz="1400" b="0">
                <a:cs typeface="+mn-cs"/>
              </a:defRPr>
            </a:lvl1pPr>
          </a:lstStyle>
          <a:p>
            <a:pPr>
              <a:defRPr/>
            </a:pPr>
            <a:fld id="{DCDFA3CC-9CC3-3C40-BE53-E176863F3A60}" type="slidenum">
              <a:rPr kumimoji="1" lang="en-US">
                <a:solidFill>
                  <a:srgbClr val="FFFFFF"/>
                </a:solidFill>
                <a:ea typeface="ＭＳ Ｐゴシック" charset="0"/>
              </a:rPr>
              <a:pPr>
                <a:defRPr/>
              </a:pPr>
              <a:t>‹#›</a:t>
            </a:fld>
            <a:endParaRPr kumimoji="1" lang="en-US">
              <a:solidFill>
                <a:srgbClr val="FFFFFF"/>
              </a:solidFill>
              <a:ea typeface="ＭＳ Ｐゴシック" charset="0"/>
            </a:endParaRPr>
          </a:p>
        </p:txBody>
      </p:sp>
    </p:spTree>
    <p:extLst>
      <p:ext uri="{BB962C8B-B14F-4D97-AF65-F5344CB8AC3E}">
        <p14:creationId xmlns:p14="http://schemas.microsoft.com/office/powerpoint/2010/main" val="370514743"/>
      </p:ext>
    </p:extLst>
  </p:cSld>
  <p:clrMap bg1="dk2" tx1="lt1" bg2="dk1"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l" rtl="0" eaLnBrk="0" fontAlgn="base" hangingPunct="0">
        <a:spcBef>
          <a:spcPct val="0"/>
        </a:spcBef>
        <a:spcAft>
          <a:spcPct val="0"/>
        </a:spcAft>
        <a:defRPr kumimoji="1" sz="4400">
          <a:solidFill>
            <a:schemeClr val="tx2"/>
          </a:solidFill>
          <a:latin typeface="+mj-lt"/>
          <a:ea typeface="+mj-ea"/>
          <a:cs typeface="ＭＳ Ｐゴシック" charset="0"/>
        </a:defRPr>
      </a:lvl1pPr>
      <a:lvl2pPr algn="l" rtl="0" eaLnBrk="0" fontAlgn="base" hangingPunct="0">
        <a:spcBef>
          <a:spcPct val="0"/>
        </a:spcBef>
        <a:spcAft>
          <a:spcPct val="0"/>
        </a:spcAft>
        <a:defRPr kumimoji="1" sz="4400">
          <a:solidFill>
            <a:schemeClr val="tx2"/>
          </a:solidFill>
          <a:latin typeface="Book Antiqua" charset="0"/>
          <a:ea typeface="ＭＳ Ｐゴシック" charset="0"/>
          <a:cs typeface="ＭＳ Ｐゴシック" charset="0"/>
        </a:defRPr>
      </a:lvl2pPr>
      <a:lvl3pPr algn="l" rtl="0" eaLnBrk="0" fontAlgn="base" hangingPunct="0">
        <a:spcBef>
          <a:spcPct val="0"/>
        </a:spcBef>
        <a:spcAft>
          <a:spcPct val="0"/>
        </a:spcAft>
        <a:defRPr kumimoji="1" sz="4400">
          <a:solidFill>
            <a:schemeClr val="tx2"/>
          </a:solidFill>
          <a:latin typeface="Book Antiqua" charset="0"/>
          <a:ea typeface="ＭＳ Ｐゴシック" charset="0"/>
          <a:cs typeface="ＭＳ Ｐゴシック" charset="0"/>
        </a:defRPr>
      </a:lvl3pPr>
      <a:lvl4pPr algn="l" rtl="0" eaLnBrk="0" fontAlgn="base" hangingPunct="0">
        <a:spcBef>
          <a:spcPct val="0"/>
        </a:spcBef>
        <a:spcAft>
          <a:spcPct val="0"/>
        </a:spcAft>
        <a:defRPr kumimoji="1" sz="4400">
          <a:solidFill>
            <a:schemeClr val="tx2"/>
          </a:solidFill>
          <a:latin typeface="Book Antiqua" charset="0"/>
          <a:ea typeface="ＭＳ Ｐゴシック" charset="0"/>
          <a:cs typeface="ＭＳ Ｐゴシック" charset="0"/>
        </a:defRPr>
      </a:lvl4pPr>
      <a:lvl5pPr algn="l" rtl="0" eaLnBrk="0" fontAlgn="base" hangingPunct="0">
        <a:spcBef>
          <a:spcPct val="0"/>
        </a:spcBef>
        <a:spcAft>
          <a:spcPct val="0"/>
        </a:spcAft>
        <a:defRPr kumimoji="1" sz="4400">
          <a:solidFill>
            <a:schemeClr val="tx2"/>
          </a:solidFill>
          <a:latin typeface="Book Antiqua" charset="0"/>
          <a:ea typeface="ＭＳ Ｐゴシック" charset="0"/>
          <a:cs typeface="ＭＳ Ｐゴシック" charset="0"/>
        </a:defRPr>
      </a:lvl5pPr>
      <a:lvl6pPr marL="457106" algn="l" rtl="0" eaLnBrk="0" fontAlgn="base" hangingPunct="0">
        <a:spcBef>
          <a:spcPct val="0"/>
        </a:spcBef>
        <a:spcAft>
          <a:spcPct val="0"/>
        </a:spcAft>
        <a:defRPr kumimoji="1" sz="4400">
          <a:solidFill>
            <a:schemeClr val="tx2"/>
          </a:solidFill>
          <a:latin typeface="Book Antiqua" charset="0"/>
          <a:ea typeface="ＭＳ Ｐゴシック" charset="0"/>
        </a:defRPr>
      </a:lvl6pPr>
      <a:lvl7pPr marL="914210" algn="l" rtl="0" eaLnBrk="0" fontAlgn="base" hangingPunct="0">
        <a:spcBef>
          <a:spcPct val="0"/>
        </a:spcBef>
        <a:spcAft>
          <a:spcPct val="0"/>
        </a:spcAft>
        <a:defRPr kumimoji="1" sz="4400">
          <a:solidFill>
            <a:schemeClr val="tx2"/>
          </a:solidFill>
          <a:latin typeface="Book Antiqua" charset="0"/>
          <a:ea typeface="ＭＳ Ｐゴシック" charset="0"/>
        </a:defRPr>
      </a:lvl7pPr>
      <a:lvl8pPr marL="1371316" algn="l" rtl="0" eaLnBrk="0" fontAlgn="base" hangingPunct="0">
        <a:spcBef>
          <a:spcPct val="0"/>
        </a:spcBef>
        <a:spcAft>
          <a:spcPct val="0"/>
        </a:spcAft>
        <a:defRPr kumimoji="1" sz="4400">
          <a:solidFill>
            <a:schemeClr val="tx2"/>
          </a:solidFill>
          <a:latin typeface="Book Antiqua" charset="0"/>
          <a:ea typeface="ＭＳ Ｐゴシック" charset="0"/>
        </a:defRPr>
      </a:lvl8pPr>
      <a:lvl9pPr marL="1828421" algn="l" rtl="0" eaLnBrk="0" fontAlgn="base" hangingPunct="0">
        <a:spcBef>
          <a:spcPct val="0"/>
        </a:spcBef>
        <a:spcAft>
          <a:spcPct val="0"/>
        </a:spcAft>
        <a:defRPr kumimoji="1" sz="4400">
          <a:solidFill>
            <a:schemeClr val="tx2"/>
          </a:solidFill>
          <a:latin typeface="Book Antiqua" charset="0"/>
          <a:ea typeface="ＭＳ Ｐゴシック" charset="0"/>
        </a:defRPr>
      </a:lvl9pPr>
    </p:titleStyle>
    <p:bodyStyle>
      <a:lvl1pPr marL="342829" indent="-342829" algn="l" rtl="0" eaLnBrk="0" fontAlgn="base" hangingPunct="0">
        <a:spcBef>
          <a:spcPct val="20000"/>
        </a:spcBef>
        <a:spcAft>
          <a:spcPct val="0"/>
        </a:spcAft>
        <a:buClr>
          <a:schemeClr val="tx2"/>
        </a:buClr>
        <a:buSzPct val="75000"/>
        <a:buFont typeface="Monotype Sorts" charset="0"/>
        <a:buChar char="n"/>
        <a:defRPr kumimoji="1" sz="3200">
          <a:solidFill>
            <a:schemeClr val="tx1"/>
          </a:solidFill>
          <a:latin typeface="+mn-lt"/>
          <a:ea typeface="+mn-ea"/>
          <a:cs typeface="ＭＳ Ｐゴシック" charset="0"/>
        </a:defRPr>
      </a:lvl1pPr>
      <a:lvl2pPr marL="742796" indent="-285690" algn="l" rtl="0" eaLnBrk="0" fontAlgn="base" hangingPunct="0">
        <a:spcBef>
          <a:spcPct val="20000"/>
        </a:spcBef>
        <a:spcAft>
          <a:spcPct val="0"/>
        </a:spcAft>
        <a:buClr>
          <a:schemeClr val="tx2"/>
        </a:buClr>
        <a:buChar char="–"/>
        <a:defRPr kumimoji="1" sz="3200">
          <a:solidFill>
            <a:schemeClr val="tx1"/>
          </a:solidFill>
          <a:latin typeface="+mn-lt"/>
          <a:ea typeface="+mn-ea"/>
        </a:defRPr>
      </a:lvl2pPr>
      <a:lvl3pPr marL="1142764" indent="-228553" algn="l" rtl="0" eaLnBrk="0" fontAlgn="base" hangingPunct="0">
        <a:spcBef>
          <a:spcPct val="20000"/>
        </a:spcBef>
        <a:spcAft>
          <a:spcPct val="0"/>
        </a:spcAft>
        <a:buClr>
          <a:schemeClr val="tx2"/>
        </a:buClr>
        <a:buSzPct val="75000"/>
        <a:buFont typeface="Monotype Sorts" charset="0"/>
        <a:buChar char="&lt;"/>
        <a:defRPr kumimoji="1" sz="3200">
          <a:solidFill>
            <a:schemeClr val="tx1"/>
          </a:solidFill>
          <a:latin typeface="+mn-lt"/>
          <a:ea typeface="+mn-ea"/>
        </a:defRPr>
      </a:lvl3pPr>
      <a:lvl4pPr marL="1599868" indent="-228553" algn="l" rtl="0" eaLnBrk="0" fontAlgn="base" hangingPunct="0">
        <a:spcBef>
          <a:spcPct val="20000"/>
        </a:spcBef>
        <a:spcAft>
          <a:spcPct val="0"/>
        </a:spcAft>
        <a:buClr>
          <a:schemeClr val="tx2"/>
        </a:buClr>
        <a:buChar char="–"/>
        <a:defRPr kumimoji="1" sz="3200">
          <a:solidFill>
            <a:schemeClr val="tx1"/>
          </a:solidFill>
          <a:latin typeface="+mn-lt"/>
          <a:ea typeface="+mn-ea"/>
        </a:defRPr>
      </a:lvl4pPr>
      <a:lvl5pPr marL="2056974" indent="-228553" algn="l" rtl="0" eaLnBrk="0" fontAlgn="base" hangingPunct="0">
        <a:spcBef>
          <a:spcPct val="20000"/>
        </a:spcBef>
        <a:spcAft>
          <a:spcPct val="0"/>
        </a:spcAft>
        <a:buClr>
          <a:schemeClr val="tx2"/>
        </a:buClr>
        <a:buChar char="–"/>
        <a:defRPr kumimoji="1" sz="3200">
          <a:solidFill>
            <a:schemeClr val="tx1"/>
          </a:solidFill>
          <a:latin typeface="+mn-lt"/>
          <a:ea typeface="+mn-ea"/>
        </a:defRPr>
      </a:lvl5pPr>
      <a:lvl6pPr marL="2514079" indent="-228553" algn="l" rtl="0" eaLnBrk="0" fontAlgn="base" hangingPunct="0">
        <a:spcBef>
          <a:spcPct val="20000"/>
        </a:spcBef>
        <a:spcAft>
          <a:spcPct val="0"/>
        </a:spcAft>
        <a:buClr>
          <a:schemeClr val="tx2"/>
        </a:buClr>
        <a:buChar char="–"/>
        <a:defRPr kumimoji="1" sz="3200">
          <a:solidFill>
            <a:schemeClr val="tx1"/>
          </a:solidFill>
          <a:latin typeface="+mn-lt"/>
          <a:ea typeface="+mn-ea"/>
        </a:defRPr>
      </a:lvl6pPr>
      <a:lvl7pPr marL="2971184" indent="-228553" algn="l" rtl="0" eaLnBrk="0" fontAlgn="base" hangingPunct="0">
        <a:spcBef>
          <a:spcPct val="20000"/>
        </a:spcBef>
        <a:spcAft>
          <a:spcPct val="0"/>
        </a:spcAft>
        <a:buClr>
          <a:schemeClr val="tx2"/>
        </a:buClr>
        <a:buChar char="–"/>
        <a:defRPr kumimoji="1" sz="3200">
          <a:solidFill>
            <a:schemeClr val="tx1"/>
          </a:solidFill>
          <a:latin typeface="+mn-lt"/>
          <a:ea typeface="+mn-ea"/>
        </a:defRPr>
      </a:lvl7pPr>
      <a:lvl8pPr marL="3428289" indent="-228553" algn="l" rtl="0" eaLnBrk="0" fontAlgn="base" hangingPunct="0">
        <a:spcBef>
          <a:spcPct val="20000"/>
        </a:spcBef>
        <a:spcAft>
          <a:spcPct val="0"/>
        </a:spcAft>
        <a:buClr>
          <a:schemeClr val="tx2"/>
        </a:buClr>
        <a:buChar char="–"/>
        <a:defRPr kumimoji="1" sz="3200">
          <a:solidFill>
            <a:schemeClr val="tx1"/>
          </a:solidFill>
          <a:latin typeface="+mn-lt"/>
          <a:ea typeface="+mn-ea"/>
        </a:defRPr>
      </a:lvl8pPr>
      <a:lvl9pPr marL="3885394" indent="-228553" algn="l" rtl="0" eaLnBrk="0" fontAlgn="base" hangingPunct="0">
        <a:spcBef>
          <a:spcPct val="20000"/>
        </a:spcBef>
        <a:spcAft>
          <a:spcPct val="0"/>
        </a:spcAft>
        <a:buClr>
          <a:schemeClr val="tx2"/>
        </a:buClr>
        <a:buChar char="–"/>
        <a:defRPr kumimoji="1" sz="3200">
          <a:solidFill>
            <a:schemeClr val="tx1"/>
          </a:solidFill>
          <a:latin typeface="+mn-lt"/>
          <a:ea typeface="+mn-ea"/>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6481" y="273629"/>
            <a:ext cx="822672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456481" y="1604328"/>
            <a:ext cx="8226720" cy="39762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25562"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456485" y="6247376"/>
            <a:ext cx="2128320" cy="4709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defTabSz="414038">
              <a:tabLst>
                <a:tab pos="414038" algn="l"/>
                <a:tab pos="828077" algn="l"/>
                <a:tab pos="1242116" algn="l"/>
                <a:tab pos="1656154" algn="l"/>
                <a:tab pos="2070195" algn="l"/>
              </a:tabLst>
              <a:defRPr sz="1300">
                <a:solidFill>
                  <a:srgbClr val="000000"/>
                </a:solidFill>
                <a:latin typeface="Times New Roman" charset="0"/>
                <a:cs typeface="Tahoma" charset="0"/>
              </a:defRPr>
            </a:lvl1pPr>
          </a:lstStyle>
          <a:p>
            <a:pPr eaLnBrk="1">
              <a:lnSpc>
                <a:spcPct val="93000"/>
              </a:lnSpc>
              <a:buClr>
                <a:srgbClr val="000000"/>
              </a:buClr>
              <a:buSzPct val="100000"/>
              <a:buFont typeface="Times New Roman" charset="0"/>
              <a:buNone/>
              <a:defRPr/>
            </a:pPr>
            <a:endParaRPr lang="en-US">
              <a:ea typeface="SimSun" charset="0"/>
            </a:endParaRPr>
          </a:p>
        </p:txBody>
      </p:sp>
      <p:sp>
        <p:nvSpPr>
          <p:cNvPr id="1028" name="Rectangle 4"/>
          <p:cNvSpPr>
            <a:spLocks noGrp="1" noChangeArrowheads="1"/>
          </p:cNvSpPr>
          <p:nvPr>
            <p:ph type="ftr"/>
          </p:nvPr>
        </p:nvSpPr>
        <p:spPr bwMode="auto">
          <a:xfrm>
            <a:off x="3127680" y="6247376"/>
            <a:ext cx="2897280" cy="4709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lgn="ctr" defTabSz="414038">
              <a:tabLst>
                <a:tab pos="414038" algn="l"/>
                <a:tab pos="828077" algn="l"/>
                <a:tab pos="1242116" algn="l"/>
                <a:tab pos="1656154" algn="l"/>
                <a:tab pos="2070195" algn="l"/>
                <a:tab pos="2484232" algn="l"/>
              </a:tabLst>
              <a:defRPr sz="1300">
                <a:solidFill>
                  <a:srgbClr val="000000"/>
                </a:solidFill>
                <a:latin typeface="Times New Roman" charset="0"/>
                <a:cs typeface="Tahoma" charset="0"/>
              </a:defRPr>
            </a:lvl1pPr>
          </a:lstStyle>
          <a:p>
            <a:pPr eaLnBrk="1">
              <a:lnSpc>
                <a:spcPct val="93000"/>
              </a:lnSpc>
              <a:buClr>
                <a:srgbClr val="000000"/>
              </a:buClr>
              <a:buSzPct val="100000"/>
              <a:buFont typeface="Times New Roman" charset="0"/>
              <a:buNone/>
              <a:defRPr/>
            </a:pPr>
            <a:endParaRPr lang="en-US">
              <a:ea typeface="SimSun" charset="0"/>
            </a:endParaRPr>
          </a:p>
        </p:txBody>
      </p:sp>
      <p:sp>
        <p:nvSpPr>
          <p:cNvPr id="1029" name="Rectangle 5"/>
          <p:cNvSpPr>
            <a:spLocks noGrp="1" noChangeArrowheads="1"/>
          </p:cNvSpPr>
          <p:nvPr>
            <p:ph type="sldNum"/>
          </p:nvPr>
        </p:nvSpPr>
        <p:spPr bwMode="auto">
          <a:xfrm>
            <a:off x="6556325" y="6247376"/>
            <a:ext cx="2128320" cy="4709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lgn="r" defTabSz="414038">
              <a:tabLst>
                <a:tab pos="414038" algn="l"/>
                <a:tab pos="828077" algn="l"/>
                <a:tab pos="1242116" algn="l"/>
                <a:tab pos="1656154" algn="l"/>
                <a:tab pos="2070195" algn="l"/>
              </a:tabLst>
              <a:defRPr sz="1300">
                <a:solidFill>
                  <a:srgbClr val="000000"/>
                </a:solidFill>
                <a:latin typeface="Times New Roman" charset="0"/>
                <a:cs typeface="Tahoma" charset="0"/>
              </a:defRPr>
            </a:lvl1pPr>
          </a:lstStyle>
          <a:p>
            <a:pPr eaLnBrk="1">
              <a:lnSpc>
                <a:spcPct val="93000"/>
              </a:lnSpc>
              <a:buClr>
                <a:srgbClr val="000000"/>
              </a:buClr>
              <a:buSzPct val="100000"/>
              <a:buFont typeface="Times New Roman" charset="0"/>
              <a:buNone/>
              <a:defRPr/>
            </a:pPr>
            <a:fld id="{A0051A89-B608-7A48-89AF-27F2A5321D24}" type="slidenum">
              <a:rPr lang="en-US">
                <a:ea typeface="SimSun" charset="0"/>
              </a:rPr>
              <a:pPr eaLnBrk="1">
                <a:lnSpc>
                  <a:spcPct val="93000"/>
                </a:lnSpc>
                <a:buClr>
                  <a:srgbClr val="000000"/>
                </a:buClr>
                <a:buSzPct val="100000"/>
                <a:buFont typeface="Times New Roman" charset="0"/>
                <a:buNone/>
                <a:defRPr/>
              </a:pPr>
              <a:t>‹#›</a:t>
            </a:fld>
            <a:endParaRPr lang="en-US">
              <a:ea typeface="SimSun" charset="0"/>
            </a:endParaRPr>
          </a:p>
        </p:txBody>
      </p:sp>
    </p:spTree>
    <p:extLst>
      <p:ext uri="{BB962C8B-B14F-4D97-AF65-F5344CB8AC3E}">
        <p14:creationId xmlns:p14="http://schemas.microsoft.com/office/powerpoint/2010/main" val="100274367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ctr" defTabSz="412900"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mj-lt"/>
          <a:ea typeface="+mj-ea"/>
          <a:cs typeface="+mj-cs"/>
        </a:defRPr>
      </a:lvl1pPr>
      <a:lvl2pPr algn="ctr" defTabSz="412900"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SimSun" charset="0"/>
          <a:cs typeface="SimSun" charset="0"/>
        </a:defRPr>
      </a:lvl2pPr>
      <a:lvl3pPr algn="ctr" defTabSz="412900"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SimSun" charset="0"/>
          <a:cs typeface="SimSun" charset="0"/>
        </a:defRPr>
      </a:lvl3pPr>
      <a:lvl4pPr algn="ctr" defTabSz="412900"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SimSun" charset="0"/>
          <a:cs typeface="SimSun" charset="0"/>
        </a:defRPr>
      </a:lvl4pPr>
      <a:lvl5pPr algn="ctr" defTabSz="412900"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SimSun" charset="0"/>
          <a:cs typeface="SimSun" charset="0"/>
        </a:defRPr>
      </a:lvl5pPr>
      <a:lvl6pPr marL="2277215" indent="-207021" algn="ctr" defTabSz="414038"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SimSun" charset="0"/>
          <a:cs typeface="SimSun" charset="0"/>
        </a:defRPr>
      </a:lvl6pPr>
      <a:lvl7pPr marL="2691252" indent="-207021" algn="ctr" defTabSz="414038"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SimSun" charset="0"/>
          <a:cs typeface="SimSun" charset="0"/>
        </a:defRPr>
      </a:lvl7pPr>
      <a:lvl8pPr marL="3105294" indent="-207021" algn="ctr" defTabSz="414038"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SimSun" charset="0"/>
          <a:cs typeface="SimSun" charset="0"/>
        </a:defRPr>
      </a:lvl8pPr>
      <a:lvl9pPr marL="3519329" indent="-207021" algn="ctr" defTabSz="414038"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SimSun" charset="0"/>
          <a:cs typeface="SimSun" charset="0"/>
        </a:defRPr>
      </a:lvl9pPr>
    </p:titleStyle>
    <p:bodyStyle>
      <a:lvl1pPr marL="309316" indent="-309316" algn="l" defTabSz="412900" rtl="0" eaLnBrk="0" fontAlgn="base" hangingPunct="0">
        <a:lnSpc>
          <a:spcPct val="93000"/>
        </a:lnSpc>
        <a:spcBef>
          <a:spcPct val="0"/>
        </a:spcBef>
        <a:spcAft>
          <a:spcPts val="1293"/>
        </a:spcAft>
        <a:buClr>
          <a:srgbClr val="000000"/>
        </a:buClr>
        <a:buSzPct val="100000"/>
        <a:buFont typeface="Times New Roman" charset="0"/>
        <a:defRPr sz="2900">
          <a:solidFill>
            <a:srgbClr val="000000"/>
          </a:solidFill>
          <a:latin typeface="+mn-lt"/>
          <a:ea typeface="+mn-ea"/>
          <a:cs typeface="+mn-cs"/>
        </a:defRPr>
      </a:lvl1pPr>
      <a:lvl2pPr marL="671864" indent="-257523" algn="l" defTabSz="412900" rtl="0" eaLnBrk="0" fontAlgn="base" hangingPunct="0">
        <a:lnSpc>
          <a:spcPct val="93000"/>
        </a:lnSpc>
        <a:spcBef>
          <a:spcPct val="0"/>
        </a:spcBef>
        <a:spcAft>
          <a:spcPts val="1032"/>
        </a:spcAft>
        <a:buClr>
          <a:srgbClr val="000000"/>
        </a:buClr>
        <a:buSzPct val="100000"/>
        <a:buFont typeface="Times New Roman" charset="0"/>
        <a:defRPr sz="2500">
          <a:solidFill>
            <a:srgbClr val="000000"/>
          </a:solidFill>
          <a:latin typeface="+mn-lt"/>
          <a:ea typeface="+mn-ea"/>
          <a:cs typeface="+mn-cs"/>
        </a:defRPr>
      </a:lvl2pPr>
      <a:lvl3pPr marL="1034411" indent="-205732" algn="l" defTabSz="412900" rtl="0" eaLnBrk="0" fontAlgn="base" hangingPunct="0">
        <a:lnSpc>
          <a:spcPct val="93000"/>
        </a:lnSpc>
        <a:spcBef>
          <a:spcPct val="0"/>
        </a:spcBef>
        <a:spcAft>
          <a:spcPts val="771"/>
        </a:spcAft>
        <a:buClr>
          <a:srgbClr val="000000"/>
        </a:buClr>
        <a:buSzPct val="100000"/>
        <a:buFont typeface="Times New Roman" charset="0"/>
        <a:defRPr sz="2200">
          <a:solidFill>
            <a:srgbClr val="000000"/>
          </a:solidFill>
          <a:latin typeface="+mn-lt"/>
          <a:ea typeface="+mn-ea"/>
          <a:cs typeface="+mn-cs"/>
        </a:defRPr>
      </a:lvl3pPr>
      <a:lvl4pPr marL="1448749" indent="-205732" algn="l" defTabSz="412900" rtl="0" eaLnBrk="0" fontAlgn="base" hangingPunct="0">
        <a:lnSpc>
          <a:spcPct val="93000"/>
        </a:lnSpc>
        <a:spcBef>
          <a:spcPct val="0"/>
        </a:spcBef>
        <a:spcAft>
          <a:spcPts val="522"/>
        </a:spcAft>
        <a:buClr>
          <a:srgbClr val="000000"/>
        </a:buClr>
        <a:buSzPct val="100000"/>
        <a:buFont typeface="Times New Roman" charset="0"/>
        <a:defRPr sz="1800">
          <a:solidFill>
            <a:srgbClr val="000000"/>
          </a:solidFill>
          <a:latin typeface="+mn-lt"/>
          <a:ea typeface="+mn-ea"/>
          <a:cs typeface="+mn-cs"/>
        </a:defRPr>
      </a:lvl4pPr>
      <a:lvl5pPr marL="1863088" indent="-205732" algn="l" defTabSz="412900" rtl="0" eaLnBrk="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5pPr>
      <a:lvl6pPr marL="2277215" indent="-207021" algn="l" defTabSz="414038"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6pPr>
      <a:lvl7pPr marL="2691252" indent="-207021" algn="l" defTabSz="414038"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7pPr>
      <a:lvl8pPr marL="3105294" indent="-207021" algn="l" defTabSz="414038"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8pPr>
      <a:lvl9pPr marL="3519329" indent="-207021" algn="l" defTabSz="414038"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9pPr>
    </p:bodyStyle>
    <p:otherStyle>
      <a:defPPr>
        <a:defRPr lang="en-US"/>
      </a:defPPr>
      <a:lvl1pPr marL="0" algn="l" defTabSz="414038" rtl="0" eaLnBrk="1" latinLnBrk="0" hangingPunct="1">
        <a:defRPr sz="1600" kern="1200">
          <a:solidFill>
            <a:schemeClr val="tx1"/>
          </a:solidFill>
          <a:latin typeface="+mn-lt"/>
          <a:ea typeface="+mn-ea"/>
          <a:cs typeface="+mn-cs"/>
        </a:defRPr>
      </a:lvl1pPr>
      <a:lvl2pPr marL="414038" algn="l" defTabSz="414038" rtl="0" eaLnBrk="1" latinLnBrk="0" hangingPunct="1">
        <a:defRPr sz="1600" kern="1200">
          <a:solidFill>
            <a:schemeClr val="tx1"/>
          </a:solidFill>
          <a:latin typeface="+mn-lt"/>
          <a:ea typeface="+mn-ea"/>
          <a:cs typeface="+mn-cs"/>
        </a:defRPr>
      </a:lvl2pPr>
      <a:lvl3pPr marL="828077" algn="l" defTabSz="414038" rtl="0" eaLnBrk="1" latinLnBrk="0" hangingPunct="1">
        <a:defRPr sz="1600" kern="1200">
          <a:solidFill>
            <a:schemeClr val="tx1"/>
          </a:solidFill>
          <a:latin typeface="+mn-lt"/>
          <a:ea typeface="+mn-ea"/>
          <a:cs typeface="+mn-cs"/>
        </a:defRPr>
      </a:lvl3pPr>
      <a:lvl4pPr marL="1242116" algn="l" defTabSz="414038" rtl="0" eaLnBrk="1" latinLnBrk="0" hangingPunct="1">
        <a:defRPr sz="1600" kern="1200">
          <a:solidFill>
            <a:schemeClr val="tx1"/>
          </a:solidFill>
          <a:latin typeface="+mn-lt"/>
          <a:ea typeface="+mn-ea"/>
          <a:cs typeface="+mn-cs"/>
        </a:defRPr>
      </a:lvl4pPr>
      <a:lvl5pPr marL="1656154" algn="l" defTabSz="414038" rtl="0" eaLnBrk="1" latinLnBrk="0" hangingPunct="1">
        <a:defRPr sz="1600" kern="1200">
          <a:solidFill>
            <a:schemeClr val="tx1"/>
          </a:solidFill>
          <a:latin typeface="+mn-lt"/>
          <a:ea typeface="+mn-ea"/>
          <a:cs typeface="+mn-cs"/>
        </a:defRPr>
      </a:lvl5pPr>
      <a:lvl6pPr marL="2070195" algn="l" defTabSz="414038" rtl="0" eaLnBrk="1" latinLnBrk="0" hangingPunct="1">
        <a:defRPr sz="1600" kern="1200">
          <a:solidFill>
            <a:schemeClr val="tx1"/>
          </a:solidFill>
          <a:latin typeface="+mn-lt"/>
          <a:ea typeface="+mn-ea"/>
          <a:cs typeface="+mn-cs"/>
        </a:defRPr>
      </a:lvl6pPr>
      <a:lvl7pPr marL="2484232" algn="l" defTabSz="414038" rtl="0" eaLnBrk="1" latinLnBrk="0" hangingPunct="1">
        <a:defRPr sz="1600" kern="1200">
          <a:solidFill>
            <a:schemeClr val="tx1"/>
          </a:solidFill>
          <a:latin typeface="+mn-lt"/>
          <a:ea typeface="+mn-ea"/>
          <a:cs typeface="+mn-cs"/>
        </a:defRPr>
      </a:lvl7pPr>
      <a:lvl8pPr marL="2898271" algn="l" defTabSz="414038" rtl="0" eaLnBrk="1" latinLnBrk="0" hangingPunct="1">
        <a:defRPr sz="1600" kern="1200">
          <a:solidFill>
            <a:schemeClr val="tx1"/>
          </a:solidFill>
          <a:latin typeface="+mn-lt"/>
          <a:ea typeface="+mn-ea"/>
          <a:cs typeface="+mn-cs"/>
        </a:defRPr>
      </a:lvl8pPr>
      <a:lvl9pPr marL="3312312" algn="l" defTabSz="414038"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E"/>
            </a:gs>
            <a:gs pos="50000">
              <a:srgbClr val="0000CC"/>
            </a:gs>
            <a:gs pos="100000">
              <a:srgbClr val="00005E"/>
            </a:gs>
          </a:gsLst>
          <a:lin ang="5400000" scaled="1"/>
        </a:gradFill>
        <a:effectLst/>
      </p:bgPr>
    </p:bg>
    <p:spTree>
      <p:nvGrpSpPr>
        <p:cNvPr id="1" name=""/>
        <p:cNvGrpSpPr/>
        <p:nvPr/>
      </p:nvGrpSpPr>
      <p:grpSpPr>
        <a:xfrm>
          <a:off x="0" y="0"/>
          <a:ext cx="0" cy="0"/>
          <a:chOff x="0" y="0"/>
          <a:chExt cx="0" cy="0"/>
        </a:xfrm>
      </p:grpSpPr>
      <p:sp>
        <p:nvSpPr>
          <p:cNvPr id="1031" name="Rectangle 7"/>
          <p:cNvSpPr>
            <a:spLocks noGrp="1" noChangeArrowheads="1"/>
          </p:cNvSpPr>
          <p:nvPr>
            <p:ph type="title"/>
          </p:nvPr>
        </p:nvSpPr>
        <p:spPr bwMode="auto">
          <a:xfrm>
            <a:off x="590550" y="266700"/>
            <a:ext cx="7791450" cy="11049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ctr" anchorCtr="0" compatLnSpc="1">
            <a:prstTxWarp prst="textNoShape">
              <a:avLst/>
            </a:prstTxWarp>
          </a:bodyPr>
          <a:lstStyle/>
          <a:p>
            <a:pPr lvl="0"/>
            <a:r>
              <a:rPr lang="en-US"/>
              <a:t>Click to edit Master title style</a:t>
            </a:r>
          </a:p>
        </p:txBody>
      </p:sp>
      <p:sp>
        <p:nvSpPr>
          <p:cNvPr id="1032" name="Rectangle 8"/>
          <p:cNvSpPr>
            <a:spLocks noGrp="1" noChangeArrowheads="1"/>
          </p:cNvSpPr>
          <p:nvPr>
            <p:ph type="body" idx="1"/>
          </p:nvPr>
        </p:nvSpPr>
        <p:spPr bwMode="auto">
          <a:xfrm>
            <a:off x="1143000" y="1790700"/>
            <a:ext cx="7772400" cy="415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5" name="Rectangle 11"/>
          <p:cNvSpPr>
            <a:spLocks noGrp="1" noChangeArrowheads="1"/>
          </p:cNvSpPr>
          <p:nvPr>
            <p:ph type="sldNum" sz="quarter" idx="4"/>
          </p:nvPr>
        </p:nvSpPr>
        <p:spPr bwMode="auto">
          <a:xfrm>
            <a:off x="72390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none" lIns="92055" tIns="46029" rIns="92055" bIns="46029" numCol="1" anchor="ctr" anchorCtr="0" compatLnSpc="1">
            <a:prstTxWarp prst="textNoShape">
              <a:avLst/>
            </a:prstTxWarp>
          </a:bodyPr>
          <a:lstStyle>
            <a:lvl1pPr algn="r">
              <a:defRPr sz="1400" b="0">
                <a:cs typeface="+mn-cs"/>
              </a:defRPr>
            </a:lvl1pPr>
          </a:lstStyle>
          <a:p>
            <a:pPr>
              <a:defRPr/>
            </a:pPr>
            <a:fld id="{DCDFA3CC-9CC3-3C40-BE53-E176863F3A60}" type="slidenum">
              <a:rPr kumimoji="1" lang="en-US">
                <a:solidFill>
                  <a:srgbClr val="FFFFFF"/>
                </a:solidFill>
                <a:ea typeface="ＭＳ Ｐゴシック" charset="0"/>
              </a:rPr>
              <a:pPr>
                <a:defRPr/>
              </a:pPr>
              <a:t>‹#›</a:t>
            </a:fld>
            <a:endParaRPr kumimoji="1" lang="en-US">
              <a:solidFill>
                <a:srgbClr val="FFFFFF"/>
              </a:solidFill>
              <a:ea typeface="ＭＳ Ｐゴシック" charset="0"/>
            </a:endParaRPr>
          </a:p>
        </p:txBody>
      </p:sp>
    </p:spTree>
    <p:extLst>
      <p:ext uri="{BB962C8B-B14F-4D97-AF65-F5344CB8AC3E}">
        <p14:creationId xmlns:p14="http://schemas.microsoft.com/office/powerpoint/2010/main" val="3643981072"/>
      </p:ext>
    </p:extLst>
  </p:cSld>
  <p:clrMap bg1="dk2" tx1="lt1" bg2="dk1"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xStyles>
    <p:titleStyle>
      <a:lvl1pPr algn="l" rtl="0" eaLnBrk="0" fontAlgn="base" hangingPunct="0">
        <a:spcBef>
          <a:spcPct val="0"/>
        </a:spcBef>
        <a:spcAft>
          <a:spcPct val="0"/>
        </a:spcAft>
        <a:defRPr kumimoji="1" sz="4400">
          <a:solidFill>
            <a:schemeClr val="tx2"/>
          </a:solidFill>
          <a:latin typeface="+mj-lt"/>
          <a:ea typeface="+mj-ea"/>
          <a:cs typeface="ＭＳ Ｐゴシック" charset="0"/>
        </a:defRPr>
      </a:lvl1pPr>
      <a:lvl2pPr algn="l" rtl="0" eaLnBrk="0" fontAlgn="base" hangingPunct="0">
        <a:spcBef>
          <a:spcPct val="0"/>
        </a:spcBef>
        <a:spcAft>
          <a:spcPct val="0"/>
        </a:spcAft>
        <a:defRPr kumimoji="1" sz="4400">
          <a:solidFill>
            <a:schemeClr val="tx2"/>
          </a:solidFill>
          <a:latin typeface="Book Antiqua" charset="0"/>
          <a:ea typeface="ＭＳ Ｐゴシック" charset="0"/>
          <a:cs typeface="ＭＳ Ｐゴシック" charset="0"/>
        </a:defRPr>
      </a:lvl2pPr>
      <a:lvl3pPr algn="l" rtl="0" eaLnBrk="0" fontAlgn="base" hangingPunct="0">
        <a:spcBef>
          <a:spcPct val="0"/>
        </a:spcBef>
        <a:spcAft>
          <a:spcPct val="0"/>
        </a:spcAft>
        <a:defRPr kumimoji="1" sz="4400">
          <a:solidFill>
            <a:schemeClr val="tx2"/>
          </a:solidFill>
          <a:latin typeface="Book Antiqua" charset="0"/>
          <a:ea typeface="ＭＳ Ｐゴシック" charset="0"/>
          <a:cs typeface="ＭＳ Ｐゴシック" charset="0"/>
        </a:defRPr>
      </a:lvl3pPr>
      <a:lvl4pPr algn="l" rtl="0" eaLnBrk="0" fontAlgn="base" hangingPunct="0">
        <a:spcBef>
          <a:spcPct val="0"/>
        </a:spcBef>
        <a:spcAft>
          <a:spcPct val="0"/>
        </a:spcAft>
        <a:defRPr kumimoji="1" sz="4400">
          <a:solidFill>
            <a:schemeClr val="tx2"/>
          </a:solidFill>
          <a:latin typeface="Book Antiqua" charset="0"/>
          <a:ea typeface="ＭＳ Ｐゴシック" charset="0"/>
          <a:cs typeface="ＭＳ Ｐゴシック" charset="0"/>
        </a:defRPr>
      </a:lvl4pPr>
      <a:lvl5pPr algn="l" rtl="0" eaLnBrk="0" fontAlgn="base" hangingPunct="0">
        <a:spcBef>
          <a:spcPct val="0"/>
        </a:spcBef>
        <a:spcAft>
          <a:spcPct val="0"/>
        </a:spcAft>
        <a:defRPr kumimoji="1" sz="4400">
          <a:solidFill>
            <a:schemeClr val="tx2"/>
          </a:solidFill>
          <a:latin typeface="Book Antiqua" charset="0"/>
          <a:ea typeface="ＭＳ Ｐゴシック" charset="0"/>
          <a:cs typeface="ＭＳ Ｐゴシック" charset="0"/>
        </a:defRPr>
      </a:lvl5pPr>
      <a:lvl6pPr marL="457106" algn="l" rtl="0" eaLnBrk="0" fontAlgn="base" hangingPunct="0">
        <a:spcBef>
          <a:spcPct val="0"/>
        </a:spcBef>
        <a:spcAft>
          <a:spcPct val="0"/>
        </a:spcAft>
        <a:defRPr kumimoji="1" sz="4400">
          <a:solidFill>
            <a:schemeClr val="tx2"/>
          </a:solidFill>
          <a:latin typeface="Book Antiqua" charset="0"/>
          <a:ea typeface="ＭＳ Ｐゴシック" charset="0"/>
        </a:defRPr>
      </a:lvl6pPr>
      <a:lvl7pPr marL="914210" algn="l" rtl="0" eaLnBrk="0" fontAlgn="base" hangingPunct="0">
        <a:spcBef>
          <a:spcPct val="0"/>
        </a:spcBef>
        <a:spcAft>
          <a:spcPct val="0"/>
        </a:spcAft>
        <a:defRPr kumimoji="1" sz="4400">
          <a:solidFill>
            <a:schemeClr val="tx2"/>
          </a:solidFill>
          <a:latin typeface="Book Antiqua" charset="0"/>
          <a:ea typeface="ＭＳ Ｐゴシック" charset="0"/>
        </a:defRPr>
      </a:lvl7pPr>
      <a:lvl8pPr marL="1371316" algn="l" rtl="0" eaLnBrk="0" fontAlgn="base" hangingPunct="0">
        <a:spcBef>
          <a:spcPct val="0"/>
        </a:spcBef>
        <a:spcAft>
          <a:spcPct val="0"/>
        </a:spcAft>
        <a:defRPr kumimoji="1" sz="4400">
          <a:solidFill>
            <a:schemeClr val="tx2"/>
          </a:solidFill>
          <a:latin typeface="Book Antiqua" charset="0"/>
          <a:ea typeface="ＭＳ Ｐゴシック" charset="0"/>
        </a:defRPr>
      </a:lvl8pPr>
      <a:lvl9pPr marL="1828421" algn="l" rtl="0" eaLnBrk="0" fontAlgn="base" hangingPunct="0">
        <a:spcBef>
          <a:spcPct val="0"/>
        </a:spcBef>
        <a:spcAft>
          <a:spcPct val="0"/>
        </a:spcAft>
        <a:defRPr kumimoji="1" sz="4400">
          <a:solidFill>
            <a:schemeClr val="tx2"/>
          </a:solidFill>
          <a:latin typeface="Book Antiqua" charset="0"/>
          <a:ea typeface="ＭＳ Ｐゴシック" charset="0"/>
        </a:defRPr>
      </a:lvl9pPr>
    </p:titleStyle>
    <p:bodyStyle>
      <a:lvl1pPr marL="342829" indent="-342829" algn="l" rtl="0" eaLnBrk="0" fontAlgn="base" hangingPunct="0">
        <a:spcBef>
          <a:spcPct val="20000"/>
        </a:spcBef>
        <a:spcAft>
          <a:spcPct val="0"/>
        </a:spcAft>
        <a:buClr>
          <a:schemeClr val="tx2"/>
        </a:buClr>
        <a:buSzPct val="75000"/>
        <a:buFont typeface="Monotype Sorts" charset="0"/>
        <a:buChar char="n"/>
        <a:defRPr kumimoji="1" sz="3200">
          <a:solidFill>
            <a:schemeClr val="tx1"/>
          </a:solidFill>
          <a:latin typeface="+mn-lt"/>
          <a:ea typeface="+mn-ea"/>
          <a:cs typeface="ＭＳ Ｐゴシック" charset="0"/>
        </a:defRPr>
      </a:lvl1pPr>
      <a:lvl2pPr marL="742796" indent="-285690" algn="l" rtl="0" eaLnBrk="0" fontAlgn="base" hangingPunct="0">
        <a:spcBef>
          <a:spcPct val="20000"/>
        </a:spcBef>
        <a:spcAft>
          <a:spcPct val="0"/>
        </a:spcAft>
        <a:buClr>
          <a:schemeClr val="tx2"/>
        </a:buClr>
        <a:buChar char="–"/>
        <a:defRPr kumimoji="1" sz="3200">
          <a:solidFill>
            <a:schemeClr val="tx1"/>
          </a:solidFill>
          <a:latin typeface="+mn-lt"/>
          <a:ea typeface="+mn-ea"/>
        </a:defRPr>
      </a:lvl2pPr>
      <a:lvl3pPr marL="1142764" indent="-228553" algn="l" rtl="0" eaLnBrk="0" fontAlgn="base" hangingPunct="0">
        <a:spcBef>
          <a:spcPct val="20000"/>
        </a:spcBef>
        <a:spcAft>
          <a:spcPct val="0"/>
        </a:spcAft>
        <a:buClr>
          <a:schemeClr val="tx2"/>
        </a:buClr>
        <a:buSzPct val="75000"/>
        <a:buFont typeface="Monotype Sorts" charset="0"/>
        <a:buChar char="&lt;"/>
        <a:defRPr kumimoji="1" sz="3200">
          <a:solidFill>
            <a:schemeClr val="tx1"/>
          </a:solidFill>
          <a:latin typeface="+mn-lt"/>
          <a:ea typeface="+mn-ea"/>
        </a:defRPr>
      </a:lvl3pPr>
      <a:lvl4pPr marL="1599868" indent="-228553" algn="l" rtl="0" eaLnBrk="0" fontAlgn="base" hangingPunct="0">
        <a:spcBef>
          <a:spcPct val="20000"/>
        </a:spcBef>
        <a:spcAft>
          <a:spcPct val="0"/>
        </a:spcAft>
        <a:buClr>
          <a:schemeClr val="tx2"/>
        </a:buClr>
        <a:buChar char="–"/>
        <a:defRPr kumimoji="1" sz="3200">
          <a:solidFill>
            <a:schemeClr val="tx1"/>
          </a:solidFill>
          <a:latin typeface="+mn-lt"/>
          <a:ea typeface="+mn-ea"/>
        </a:defRPr>
      </a:lvl4pPr>
      <a:lvl5pPr marL="2056974" indent="-228553" algn="l" rtl="0" eaLnBrk="0" fontAlgn="base" hangingPunct="0">
        <a:spcBef>
          <a:spcPct val="20000"/>
        </a:spcBef>
        <a:spcAft>
          <a:spcPct val="0"/>
        </a:spcAft>
        <a:buClr>
          <a:schemeClr val="tx2"/>
        </a:buClr>
        <a:buChar char="–"/>
        <a:defRPr kumimoji="1" sz="3200">
          <a:solidFill>
            <a:schemeClr val="tx1"/>
          </a:solidFill>
          <a:latin typeface="+mn-lt"/>
          <a:ea typeface="+mn-ea"/>
        </a:defRPr>
      </a:lvl5pPr>
      <a:lvl6pPr marL="2514079" indent="-228553" algn="l" rtl="0" eaLnBrk="0" fontAlgn="base" hangingPunct="0">
        <a:spcBef>
          <a:spcPct val="20000"/>
        </a:spcBef>
        <a:spcAft>
          <a:spcPct val="0"/>
        </a:spcAft>
        <a:buClr>
          <a:schemeClr val="tx2"/>
        </a:buClr>
        <a:buChar char="–"/>
        <a:defRPr kumimoji="1" sz="3200">
          <a:solidFill>
            <a:schemeClr val="tx1"/>
          </a:solidFill>
          <a:latin typeface="+mn-lt"/>
          <a:ea typeface="+mn-ea"/>
        </a:defRPr>
      </a:lvl6pPr>
      <a:lvl7pPr marL="2971184" indent="-228553" algn="l" rtl="0" eaLnBrk="0" fontAlgn="base" hangingPunct="0">
        <a:spcBef>
          <a:spcPct val="20000"/>
        </a:spcBef>
        <a:spcAft>
          <a:spcPct val="0"/>
        </a:spcAft>
        <a:buClr>
          <a:schemeClr val="tx2"/>
        </a:buClr>
        <a:buChar char="–"/>
        <a:defRPr kumimoji="1" sz="3200">
          <a:solidFill>
            <a:schemeClr val="tx1"/>
          </a:solidFill>
          <a:latin typeface="+mn-lt"/>
          <a:ea typeface="+mn-ea"/>
        </a:defRPr>
      </a:lvl7pPr>
      <a:lvl8pPr marL="3428289" indent="-228553" algn="l" rtl="0" eaLnBrk="0" fontAlgn="base" hangingPunct="0">
        <a:spcBef>
          <a:spcPct val="20000"/>
        </a:spcBef>
        <a:spcAft>
          <a:spcPct val="0"/>
        </a:spcAft>
        <a:buClr>
          <a:schemeClr val="tx2"/>
        </a:buClr>
        <a:buChar char="–"/>
        <a:defRPr kumimoji="1" sz="3200">
          <a:solidFill>
            <a:schemeClr val="tx1"/>
          </a:solidFill>
          <a:latin typeface="+mn-lt"/>
          <a:ea typeface="+mn-ea"/>
        </a:defRPr>
      </a:lvl8pPr>
      <a:lvl9pPr marL="3885394" indent="-228553" algn="l" rtl="0" eaLnBrk="0" fontAlgn="base" hangingPunct="0">
        <a:spcBef>
          <a:spcPct val="20000"/>
        </a:spcBef>
        <a:spcAft>
          <a:spcPct val="0"/>
        </a:spcAft>
        <a:buClr>
          <a:schemeClr val="tx2"/>
        </a:buClr>
        <a:buChar char="–"/>
        <a:defRPr kumimoji="1" sz="3200">
          <a:solidFill>
            <a:schemeClr val="tx1"/>
          </a:solidFill>
          <a:latin typeface="+mn-lt"/>
          <a:ea typeface="+mn-ea"/>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E"/>
            </a:gs>
            <a:gs pos="50000">
              <a:srgbClr val="0000CC"/>
            </a:gs>
            <a:gs pos="100000">
              <a:srgbClr val="00005E"/>
            </a:gs>
          </a:gsLst>
          <a:lin ang="5400000" scaled="1"/>
        </a:gradFill>
        <a:effectLst/>
      </p:bgPr>
    </p:bg>
    <p:spTree>
      <p:nvGrpSpPr>
        <p:cNvPr id="1" name=""/>
        <p:cNvGrpSpPr/>
        <p:nvPr/>
      </p:nvGrpSpPr>
      <p:grpSpPr>
        <a:xfrm>
          <a:off x="0" y="0"/>
          <a:ext cx="0" cy="0"/>
          <a:chOff x="0" y="0"/>
          <a:chExt cx="0" cy="0"/>
        </a:xfrm>
      </p:grpSpPr>
      <p:sp>
        <p:nvSpPr>
          <p:cNvPr id="1031" name="Rectangle 7"/>
          <p:cNvSpPr>
            <a:spLocks noGrp="1" noChangeArrowheads="1"/>
          </p:cNvSpPr>
          <p:nvPr>
            <p:ph type="title"/>
          </p:nvPr>
        </p:nvSpPr>
        <p:spPr bwMode="auto">
          <a:xfrm>
            <a:off x="590550" y="266700"/>
            <a:ext cx="7791450" cy="11049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2065" tIns="46034" rIns="92065" bIns="46034" numCol="1" anchor="ctr" anchorCtr="0" compatLnSpc="1">
            <a:prstTxWarp prst="textNoShape">
              <a:avLst/>
            </a:prstTxWarp>
          </a:bodyPr>
          <a:lstStyle/>
          <a:p>
            <a:pPr lvl="0"/>
            <a:r>
              <a:rPr lang="en-US"/>
              <a:t>Click to edit Master title style</a:t>
            </a:r>
          </a:p>
        </p:txBody>
      </p:sp>
      <p:sp>
        <p:nvSpPr>
          <p:cNvPr id="1032" name="Rectangle 8"/>
          <p:cNvSpPr>
            <a:spLocks noGrp="1" noChangeArrowheads="1"/>
          </p:cNvSpPr>
          <p:nvPr>
            <p:ph type="body" idx="1"/>
          </p:nvPr>
        </p:nvSpPr>
        <p:spPr bwMode="auto">
          <a:xfrm>
            <a:off x="1143000" y="1790700"/>
            <a:ext cx="7772400" cy="415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2065" tIns="46034" rIns="92065" bIns="4603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5" name="Rectangle 11"/>
          <p:cNvSpPr>
            <a:spLocks noGrp="1" noChangeArrowheads="1"/>
          </p:cNvSpPr>
          <p:nvPr>
            <p:ph type="sldNum" sz="quarter" idx="4"/>
          </p:nvPr>
        </p:nvSpPr>
        <p:spPr bwMode="auto">
          <a:xfrm>
            <a:off x="72390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none" lIns="92065" tIns="46034" rIns="92065" bIns="46034" numCol="1" anchor="ctr" anchorCtr="0" compatLnSpc="1">
            <a:prstTxWarp prst="textNoShape">
              <a:avLst/>
            </a:prstTxWarp>
          </a:bodyPr>
          <a:lstStyle>
            <a:lvl1pPr algn="r">
              <a:defRPr sz="1400" b="0">
                <a:cs typeface="+mn-cs"/>
              </a:defRPr>
            </a:lvl1pPr>
          </a:lstStyle>
          <a:p>
            <a:pPr>
              <a:defRPr/>
            </a:pPr>
            <a:fld id="{ADE46C86-BDD6-0C4D-BB6A-073A3087251F}" type="slidenum">
              <a:rPr kumimoji="1" lang="en-US">
                <a:solidFill>
                  <a:srgbClr val="FFFFFF"/>
                </a:solidFill>
                <a:ea typeface="ＭＳ Ｐゴシック" charset="0"/>
              </a:rPr>
              <a:pPr>
                <a:defRPr/>
              </a:pPr>
              <a:t>‹#›</a:t>
            </a:fld>
            <a:endParaRPr kumimoji="1" lang="en-US">
              <a:solidFill>
                <a:srgbClr val="FFFFFF"/>
              </a:solidFill>
              <a:ea typeface="ＭＳ Ｐゴシック" charset="0"/>
            </a:endParaRPr>
          </a:p>
        </p:txBody>
      </p:sp>
    </p:spTree>
    <p:extLst>
      <p:ext uri="{BB962C8B-B14F-4D97-AF65-F5344CB8AC3E}">
        <p14:creationId xmlns:p14="http://schemas.microsoft.com/office/powerpoint/2010/main" val="2243106646"/>
      </p:ext>
    </p:extLst>
  </p:cSld>
  <p:clrMap bg1="dk2" tx1="lt1" bg2="dk1"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p:txStyles>
    <p:titleStyle>
      <a:lvl1pPr algn="l" rtl="0" eaLnBrk="0" fontAlgn="base" hangingPunct="0">
        <a:spcBef>
          <a:spcPct val="0"/>
        </a:spcBef>
        <a:spcAft>
          <a:spcPct val="0"/>
        </a:spcAft>
        <a:defRPr kumimoji="1" sz="4400">
          <a:solidFill>
            <a:schemeClr val="tx2"/>
          </a:solidFill>
          <a:latin typeface="+mj-lt"/>
          <a:ea typeface="+mj-ea"/>
          <a:cs typeface="ＭＳ Ｐゴシック" charset="0"/>
        </a:defRPr>
      </a:lvl1pPr>
      <a:lvl2pPr algn="l" rtl="0" eaLnBrk="0" fontAlgn="base" hangingPunct="0">
        <a:spcBef>
          <a:spcPct val="0"/>
        </a:spcBef>
        <a:spcAft>
          <a:spcPct val="0"/>
        </a:spcAft>
        <a:defRPr kumimoji="1" sz="4400">
          <a:solidFill>
            <a:schemeClr val="tx2"/>
          </a:solidFill>
          <a:latin typeface="Book Antiqua" charset="0"/>
          <a:ea typeface="ＭＳ Ｐゴシック" charset="0"/>
          <a:cs typeface="ＭＳ Ｐゴシック" charset="0"/>
        </a:defRPr>
      </a:lvl2pPr>
      <a:lvl3pPr algn="l" rtl="0" eaLnBrk="0" fontAlgn="base" hangingPunct="0">
        <a:spcBef>
          <a:spcPct val="0"/>
        </a:spcBef>
        <a:spcAft>
          <a:spcPct val="0"/>
        </a:spcAft>
        <a:defRPr kumimoji="1" sz="4400">
          <a:solidFill>
            <a:schemeClr val="tx2"/>
          </a:solidFill>
          <a:latin typeface="Book Antiqua" charset="0"/>
          <a:ea typeface="ＭＳ Ｐゴシック" charset="0"/>
          <a:cs typeface="ＭＳ Ｐゴシック" charset="0"/>
        </a:defRPr>
      </a:lvl3pPr>
      <a:lvl4pPr algn="l" rtl="0" eaLnBrk="0" fontAlgn="base" hangingPunct="0">
        <a:spcBef>
          <a:spcPct val="0"/>
        </a:spcBef>
        <a:spcAft>
          <a:spcPct val="0"/>
        </a:spcAft>
        <a:defRPr kumimoji="1" sz="4400">
          <a:solidFill>
            <a:schemeClr val="tx2"/>
          </a:solidFill>
          <a:latin typeface="Book Antiqua" charset="0"/>
          <a:ea typeface="ＭＳ Ｐゴシック" charset="0"/>
          <a:cs typeface="ＭＳ Ｐゴシック" charset="0"/>
        </a:defRPr>
      </a:lvl4pPr>
      <a:lvl5pPr algn="l" rtl="0" eaLnBrk="0" fontAlgn="base" hangingPunct="0">
        <a:spcBef>
          <a:spcPct val="0"/>
        </a:spcBef>
        <a:spcAft>
          <a:spcPct val="0"/>
        </a:spcAft>
        <a:defRPr kumimoji="1" sz="4400">
          <a:solidFill>
            <a:schemeClr val="tx2"/>
          </a:solidFill>
          <a:latin typeface="Book Antiqua" charset="0"/>
          <a:ea typeface="ＭＳ Ｐゴシック" charset="0"/>
          <a:cs typeface="ＭＳ Ｐゴシック" charset="0"/>
        </a:defRPr>
      </a:lvl5pPr>
      <a:lvl6pPr marL="457153" algn="l" rtl="0" eaLnBrk="0" fontAlgn="base" hangingPunct="0">
        <a:spcBef>
          <a:spcPct val="0"/>
        </a:spcBef>
        <a:spcAft>
          <a:spcPct val="0"/>
        </a:spcAft>
        <a:defRPr kumimoji="1" sz="4400">
          <a:solidFill>
            <a:schemeClr val="tx2"/>
          </a:solidFill>
          <a:latin typeface="Book Antiqua" charset="0"/>
          <a:ea typeface="ＭＳ Ｐゴシック" charset="0"/>
        </a:defRPr>
      </a:lvl6pPr>
      <a:lvl7pPr marL="914305" algn="l" rtl="0" eaLnBrk="0" fontAlgn="base" hangingPunct="0">
        <a:spcBef>
          <a:spcPct val="0"/>
        </a:spcBef>
        <a:spcAft>
          <a:spcPct val="0"/>
        </a:spcAft>
        <a:defRPr kumimoji="1" sz="4400">
          <a:solidFill>
            <a:schemeClr val="tx2"/>
          </a:solidFill>
          <a:latin typeface="Book Antiqua" charset="0"/>
          <a:ea typeface="ＭＳ Ｐゴシック" charset="0"/>
        </a:defRPr>
      </a:lvl7pPr>
      <a:lvl8pPr marL="1371458" algn="l" rtl="0" eaLnBrk="0" fontAlgn="base" hangingPunct="0">
        <a:spcBef>
          <a:spcPct val="0"/>
        </a:spcBef>
        <a:spcAft>
          <a:spcPct val="0"/>
        </a:spcAft>
        <a:defRPr kumimoji="1" sz="4400">
          <a:solidFill>
            <a:schemeClr val="tx2"/>
          </a:solidFill>
          <a:latin typeface="Book Antiqua" charset="0"/>
          <a:ea typeface="ＭＳ Ｐゴシック" charset="0"/>
        </a:defRPr>
      </a:lvl8pPr>
      <a:lvl9pPr marL="1828610" algn="l" rtl="0" eaLnBrk="0" fontAlgn="base" hangingPunct="0">
        <a:spcBef>
          <a:spcPct val="0"/>
        </a:spcBef>
        <a:spcAft>
          <a:spcPct val="0"/>
        </a:spcAft>
        <a:defRPr kumimoji="1" sz="4400">
          <a:solidFill>
            <a:schemeClr val="tx2"/>
          </a:solidFill>
          <a:latin typeface="Book Antiqua" charset="0"/>
          <a:ea typeface="ＭＳ Ｐゴシック" charset="0"/>
        </a:defRPr>
      </a:lvl9pPr>
    </p:titleStyle>
    <p:bodyStyle>
      <a:lvl1pPr marL="342865" indent="-342865" algn="l" rtl="0" eaLnBrk="0" fontAlgn="base" hangingPunct="0">
        <a:spcBef>
          <a:spcPct val="20000"/>
        </a:spcBef>
        <a:spcAft>
          <a:spcPct val="0"/>
        </a:spcAft>
        <a:buClr>
          <a:schemeClr val="tx2"/>
        </a:buClr>
        <a:buSzPct val="75000"/>
        <a:buFont typeface="Monotype Sorts" charset="0"/>
        <a:buChar char="n"/>
        <a:defRPr kumimoji="1" sz="3200">
          <a:solidFill>
            <a:schemeClr val="tx1"/>
          </a:solidFill>
          <a:latin typeface="+mn-lt"/>
          <a:ea typeface="+mn-ea"/>
          <a:cs typeface="ＭＳ Ｐゴシック" charset="0"/>
        </a:defRPr>
      </a:lvl1pPr>
      <a:lvl2pPr marL="742873" indent="-285720" algn="l" rtl="0" eaLnBrk="0" fontAlgn="base" hangingPunct="0">
        <a:spcBef>
          <a:spcPct val="20000"/>
        </a:spcBef>
        <a:spcAft>
          <a:spcPct val="0"/>
        </a:spcAft>
        <a:buClr>
          <a:schemeClr val="tx2"/>
        </a:buClr>
        <a:buChar char="–"/>
        <a:defRPr kumimoji="1" sz="3200">
          <a:solidFill>
            <a:schemeClr val="tx1"/>
          </a:solidFill>
          <a:latin typeface="+mn-lt"/>
          <a:ea typeface="+mn-ea"/>
        </a:defRPr>
      </a:lvl2pPr>
      <a:lvl3pPr marL="1142882" indent="-228577" algn="l" rtl="0" eaLnBrk="0" fontAlgn="base" hangingPunct="0">
        <a:spcBef>
          <a:spcPct val="20000"/>
        </a:spcBef>
        <a:spcAft>
          <a:spcPct val="0"/>
        </a:spcAft>
        <a:buClr>
          <a:schemeClr val="tx2"/>
        </a:buClr>
        <a:buSzPct val="75000"/>
        <a:buFont typeface="Monotype Sorts" charset="0"/>
        <a:buChar char="&lt;"/>
        <a:defRPr kumimoji="1" sz="3200">
          <a:solidFill>
            <a:schemeClr val="tx1"/>
          </a:solidFill>
          <a:latin typeface="+mn-lt"/>
          <a:ea typeface="+mn-ea"/>
        </a:defRPr>
      </a:lvl3pPr>
      <a:lvl4pPr marL="1600034" indent="-228577" algn="l" rtl="0" eaLnBrk="0" fontAlgn="base" hangingPunct="0">
        <a:spcBef>
          <a:spcPct val="20000"/>
        </a:spcBef>
        <a:spcAft>
          <a:spcPct val="0"/>
        </a:spcAft>
        <a:buClr>
          <a:schemeClr val="tx2"/>
        </a:buClr>
        <a:buChar char="–"/>
        <a:defRPr kumimoji="1" sz="3200">
          <a:solidFill>
            <a:schemeClr val="tx1"/>
          </a:solidFill>
          <a:latin typeface="+mn-lt"/>
          <a:ea typeface="+mn-ea"/>
        </a:defRPr>
      </a:lvl4pPr>
      <a:lvl5pPr marL="2057187" indent="-228577" algn="l" rtl="0" eaLnBrk="0" fontAlgn="base" hangingPunct="0">
        <a:spcBef>
          <a:spcPct val="20000"/>
        </a:spcBef>
        <a:spcAft>
          <a:spcPct val="0"/>
        </a:spcAft>
        <a:buClr>
          <a:schemeClr val="tx2"/>
        </a:buClr>
        <a:buChar char="–"/>
        <a:defRPr kumimoji="1" sz="3200">
          <a:solidFill>
            <a:schemeClr val="tx1"/>
          </a:solidFill>
          <a:latin typeface="+mn-lt"/>
          <a:ea typeface="+mn-ea"/>
        </a:defRPr>
      </a:lvl5pPr>
      <a:lvl6pPr marL="2514340" indent="-228577" algn="l" rtl="0" eaLnBrk="0" fontAlgn="base" hangingPunct="0">
        <a:spcBef>
          <a:spcPct val="20000"/>
        </a:spcBef>
        <a:spcAft>
          <a:spcPct val="0"/>
        </a:spcAft>
        <a:buClr>
          <a:schemeClr val="tx2"/>
        </a:buClr>
        <a:buChar char="–"/>
        <a:defRPr kumimoji="1" sz="3200">
          <a:solidFill>
            <a:schemeClr val="tx1"/>
          </a:solidFill>
          <a:latin typeface="+mn-lt"/>
          <a:ea typeface="+mn-ea"/>
        </a:defRPr>
      </a:lvl6pPr>
      <a:lvl7pPr marL="2971492" indent="-228577" algn="l" rtl="0" eaLnBrk="0" fontAlgn="base" hangingPunct="0">
        <a:spcBef>
          <a:spcPct val="20000"/>
        </a:spcBef>
        <a:spcAft>
          <a:spcPct val="0"/>
        </a:spcAft>
        <a:buClr>
          <a:schemeClr val="tx2"/>
        </a:buClr>
        <a:buChar char="–"/>
        <a:defRPr kumimoji="1" sz="3200">
          <a:solidFill>
            <a:schemeClr val="tx1"/>
          </a:solidFill>
          <a:latin typeface="+mn-lt"/>
          <a:ea typeface="+mn-ea"/>
        </a:defRPr>
      </a:lvl7pPr>
      <a:lvl8pPr marL="3428645" indent="-228577" algn="l" rtl="0" eaLnBrk="0" fontAlgn="base" hangingPunct="0">
        <a:spcBef>
          <a:spcPct val="20000"/>
        </a:spcBef>
        <a:spcAft>
          <a:spcPct val="0"/>
        </a:spcAft>
        <a:buClr>
          <a:schemeClr val="tx2"/>
        </a:buClr>
        <a:buChar char="–"/>
        <a:defRPr kumimoji="1" sz="3200">
          <a:solidFill>
            <a:schemeClr val="tx1"/>
          </a:solidFill>
          <a:latin typeface="+mn-lt"/>
          <a:ea typeface="+mn-ea"/>
        </a:defRPr>
      </a:lvl8pPr>
      <a:lvl9pPr marL="3885797" indent="-228577" algn="l" rtl="0" eaLnBrk="0" fontAlgn="base" hangingPunct="0">
        <a:spcBef>
          <a:spcPct val="20000"/>
        </a:spcBef>
        <a:spcAft>
          <a:spcPct val="0"/>
        </a:spcAft>
        <a:buClr>
          <a:schemeClr val="tx2"/>
        </a:buClr>
        <a:buChar char="–"/>
        <a:defRPr kumimoji="1" sz="3200">
          <a:solidFill>
            <a:schemeClr val="tx1"/>
          </a:solidFill>
          <a:latin typeface="+mn-lt"/>
          <a:ea typeface="+mn-ea"/>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6481" y="273629"/>
            <a:ext cx="822672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456481" y="1604328"/>
            <a:ext cx="8226720" cy="39762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25567"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456485" y="6247376"/>
            <a:ext cx="2128320" cy="4709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defTabSz="414124">
              <a:tabLst>
                <a:tab pos="414124" algn="l"/>
                <a:tab pos="828249" algn="l"/>
                <a:tab pos="1242372" algn="l"/>
                <a:tab pos="1656497" algn="l"/>
                <a:tab pos="2070624" algn="l"/>
              </a:tabLst>
              <a:defRPr sz="1300">
                <a:solidFill>
                  <a:srgbClr val="000000"/>
                </a:solidFill>
                <a:latin typeface="Times New Roman" charset="0"/>
                <a:cs typeface="Tahoma" charset="0"/>
              </a:defRPr>
            </a:lvl1pPr>
          </a:lstStyle>
          <a:p>
            <a:pPr eaLnBrk="1">
              <a:lnSpc>
                <a:spcPct val="93000"/>
              </a:lnSpc>
              <a:buClr>
                <a:srgbClr val="000000"/>
              </a:buClr>
              <a:buSzPct val="100000"/>
              <a:buFont typeface="Times New Roman" charset="0"/>
              <a:buNone/>
              <a:defRPr/>
            </a:pPr>
            <a:endParaRPr lang="en-US">
              <a:ea typeface="SimSun" charset="0"/>
            </a:endParaRPr>
          </a:p>
        </p:txBody>
      </p:sp>
      <p:sp>
        <p:nvSpPr>
          <p:cNvPr id="1028" name="Rectangle 4"/>
          <p:cNvSpPr>
            <a:spLocks noGrp="1" noChangeArrowheads="1"/>
          </p:cNvSpPr>
          <p:nvPr>
            <p:ph type="ftr"/>
          </p:nvPr>
        </p:nvSpPr>
        <p:spPr bwMode="auto">
          <a:xfrm>
            <a:off x="3127680" y="6247376"/>
            <a:ext cx="2897280" cy="4709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lgn="ctr" defTabSz="414124">
              <a:tabLst>
                <a:tab pos="414124" algn="l"/>
                <a:tab pos="828249" algn="l"/>
                <a:tab pos="1242372" algn="l"/>
                <a:tab pos="1656497" algn="l"/>
                <a:tab pos="2070624" algn="l"/>
                <a:tab pos="2484747" algn="l"/>
              </a:tabLst>
              <a:defRPr sz="1300">
                <a:solidFill>
                  <a:srgbClr val="000000"/>
                </a:solidFill>
                <a:latin typeface="Times New Roman" charset="0"/>
                <a:cs typeface="Tahoma" charset="0"/>
              </a:defRPr>
            </a:lvl1pPr>
          </a:lstStyle>
          <a:p>
            <a:pPr eaLnBrk="1">
              <a:lnSpc>
                <a:spcPct val="93000"/>
              </a:lnSpc>
              <a:buClr>
                <a:srgbClr val="000000"/>
              </a:buClr>
              <a:buSzPct val="100000"/>
              <a:buFont typeface="Times New Roman" charset="0"/>
              <a:buNone/>
              <a:defRPr/>
            </a:pPr>
            <a:endParaRPr lang="en-US">
              <a:ea typeface="SimSun" charset="0"/>
            </a:endParaRPr>
          </a:p>
        </p:txBody>
      </p:sp>
      <p:sp>
        <p:nvSpPr>
          <p:cNvPr id="1029" name="Rectangle 5"/>
          <p:cNvSpPr>
            <a:spLocks noGrp="1" noChangeArrowheads="1"/>
          </p:cNvSpPr>
          <p:nvPr>
            <p:ph type="sldNum"/>
          </p:nvPr>
        </p:nvSpPr>
        <p:spPr bwMode="auto">
          <a:xfrm>
            <a:off x="6556325" y="6247376"/>
            <a:ext cx="2128320" cy="4709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lgn="r" defTabSz="414124">
              <a:tabLst>
                <a:tab pos="414124" algn="l"/>
                <a:tab pos="828249" algn="l"/>
                <a:tab pos="1242372" algn="l"/>
                <a:tab pos="1656497" algn="l"/>
                <a:tab pos="2070624" algn="l"/>
              </a:tabLst>
              <a:defRPr sz="1300">
                <a:solidFill>
                  <a:srgbClr val="000000"/>
                </a:solidFill>
                <a:latin typeface="Times New Roman" charset="0"/>
                <a:cs typeface="Tahoma" charset="0"/>
              </a:defRPr>
            </a:lvl1pPr>
          </a:lstStyle>
          <a:p>
            <a:pPr eaLnBrk="1">
              <a:lnSpc>
                <a:spcPct val="93000"/>
              </a:lnSpc>
              <a:buClr>
                <a:srgbClr val="000000"/>
              </a:buClr>
              <a:buSzPct val="100000"/>
              <a:buFont typeface="Times New Roman" charset="0"/>
              <a:buNone/>
              <a:defRPr/>
            </a:pPr>
            <a:fld id="{A0051A89-B608-7A48-89AF-27F2A5321D24}" type="slidenum">
              <a:rPr lang="en-US">
                <a:ea typeface="SimSun" charset="0"/>
              </a:rPr>
              <a:pPr eaLnBrk="1">
                <a:lnSpc>
                  <a:spcPct val="93000"/>
                </a:lnSpc>
                <a:buClr>
                  <a:srgbClr val="000000"/>
                </a:buClr>
                <a:buSzPct val="100000"/>
                <a:buFont typeface="Times New Roman" charset="0"/>
                <a:buNone/>
                <a:defRPr/>
              </a:pPr>
              <a:t>‹#›</a:t>
            </a:fld>
            <a:endParaRPr lang="en-US">
              <a:ea typeface="SimSun" charset="0"/>
            </a:endParaRPr>
          </a:p>
        </p:txBody>
      </p:sp>
    </p:spTree>
    <p:extLst>
      <p:ext uri="{BB962C8B-B14F-4D97-AF65-F5344CB8AC3E}">
        <p14:creationId xmlns:p14="http://schemas.microsoft.com/office/powerpoint/2010/main" val="2509227027"/>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Lst>
  <p:txStyles>
    <p:titleStyle>
      <a:lvl1pPr algn="ctr" defTabSz="412986"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mj-lt"/>
          <a:ea typeface="+mj-ea"/>
          <a:cs typeface="+mj-cs"/>
        </a:defRPr>
      </a:lvl1pPr>
      <a:lvl2pPr algn="ctr" defTabSz="412986"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SimSun" charset="0"/>
          <a:cs typeface="SimSun" charset="0"/>
        </a:defRPr>
      </a:lvl2pPr>
      <a:lvl3pPr algn="ctr" defTabSz="412986"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SimSun" charset="0"/>
          <a:cs typeface="SimSun" charset="0"/>
        </a:defRPr>
      </a:lvl3pPr>
      <a:lvl4pPr algn="ctr" defTabSz="412986"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SimSun" charset="0"/>
          <a:cs typeface="SimSun" charset="0"/>
        </a:defRPr>
      </a:lvl4pPr>
      <a:lvl5pPr algn="ctr" defTabSz="412986"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SimSun" charset="0"/>
          <a:cs typeface="SimSun" charset="0"/>
        </a:defRPr>
      </a:lvl5pPr>
      <a:lvl6pPr marL="2277687" indent="-207064" algn="ctr" defTabSz="414124"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SimSun" charset="0"/>
          <a:cs typeface="SimSun" charset="0"/>
        </a:defRPr>
      </a:lvl6pPr>
      <a:lvl7pPr marL="2691810" indent="-207064" algn="ctr" defTabSz="414124"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SimSun" charset="0"/>
          <a:cs typeface="SimSun" charset="0"/>
        </a:defRPr>
      </a:lvl7pPr>
      <a:lvl8pPr marL="3105938" indent="-207064" algn="ctr" defTabSz="414124"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SimSun" charset="0"/>
          <a:cs typeface="SimSun" charset="0"/>
        </a:defRPr>
      </a:lvl8pPr>
      <a:lvl9pPr marL="3520059" indent="-207064" algn="ctr" defTabSz="414124"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SimSun" charset="0"/>
          <a:cs typeface="SimSun" charset="0"/>
        </a:defRPr>
      </a:lvl9pPr>
    </p:titleStyle>
    <p:bodyStyle>
      <a:lvl1pPr marL="309380" indent="-309380" algn="l" defTabSz="412986" rtl="0" eaLnBrk="0" fontAlgn="base" hangingPunct="0">
        <a:lnSpc>
          <a:spcPct val="93000"/>
        </a:lnSpc>
        <a:spcBef>
          <a:spcPct val="0"/>
        </a:spcBef>
        <a:spcAft>
          <a:spcPts val="1293"/>
        </a:spcAft>
        <a:buClr>
          <a:srgbClr val="000000"/>
        </a:buClr>
        <a:buSzPct val="100000"/>
        <a:buFont typeface="Times New Roman" charset="0"/>
        <a:defRPr sz="2900">
          <a:solidFill>
            <a:srgbClr val="000000"/>
          </a:solidFill>
          <a:latin typeface="+mn-lt"/>
          <a:ea typeface="+mn-ea"/>
          <a:cs typeface="+mn-cs"/>
        </a:defRPr>
      </a:lvl1pPr>
      <a:lvl2pPr marL="672004" indent="-257577" algn="l" defTabSz="412986" rtl="0" eaLnBrk="0" fontAlgn="base" hangingPunct="0">
        <a:lnSpc>
          <a:spcPct val="93000"/>
        </a:lnSpc>
        <a:spcBef>
          <a:spcPct val="0"/>
        </a:spcBef>
        <a:spcAft>
          <a:spcPts val="1032"/>
        </a:spcAft>
        <a:buClr>
          <a:srgbClr val="000000"/>
        </a:buClr>
        <a:buSzPct val="100000"/>
        <a:buFont typeface="Times New Roman" charset="0"/>
        <a:defRPr sz="2500">
          <a:solidFill>
            <a:srgbClr val="000000"/>
          </a:solidFill>
          <a:latin typeface="+mn-lt"/>
          <a:ea typeface="+mn-ea"/>
          <a:cs typeface="+mn-cs"/>
        </a:defRPr>
      </a:lvl2pPr>
      <a:lvl3pPr marL="1034626" indent="-205774" algn="l" defTabSz="412986" rtl="0" eaLnBrk="0" fontAlgn="base" hangingPunct="0">
        <a:lnSpc>
          <a:spcPct val="93000"/>
        </a:lnSpc>
        <a:spcBef>
          <a:spcPct val="0"/>
        </a:spcBef>
        <a:spcAft>
          <a:spcPts val="771"/>
        </a:spcAft>
        <a:buClr>
          <a:srgbClr val="000000"/>
        </a:buClr>
        <a:buSzPct val="100000"/>
        <a:buFont typeface="Times New Roman" charset="0"/>
        <a:defRPr sz="2200">
          <a:solidFill>
            <a:srgbClr val="000000"/>
          </a:solidFill>
          <a:latin typeface="+mn-lt"/>
          <a:ea typeface="+mn-ea"/>
          <a:cs typeface="+mn-cs"/>
        </a:defRPr>
      </a:lvl3pPr>
      <a:lvl4pPr marL="1449050" indent="-205774" algn="l" defTabSz="412986" rtl="0" eaLnBrk="0" fontAlgn="base" hangingPunct="0">
        <a:lnSpc>
          <a:spcPct val="93000"/>
        </a:lnSpc>
        <a:spcBef>
          <a:spcPct val="0"/>
        </a:spcBef>
        <a:spcAft>
          <a:spcPts val="522"/>
        </a:spcAft>
        <a:buClr>
          <a:srgbClr val="000000"/>
        </a:buClr>
        <a:buSzPct val="100000"/>
        <a:buFont typeface="Times New Roman" charset="0"/>
        <a:defRPr sz="1800">
          <a:solidFill>
            <a:srgbClr val="000000"/>
          </a:solidFill>
          <a:latin typeface="+mn-lt"/>
          <a:ea typeface="+mn-ea"/>
          <a:cs typeface="+mn-cs"/>
        </a:defRPr>
      </a:lvl4pPr>
      <a:lvl5pPr marL="1863475" indent="-205774" algn="l" defTabSz="412986" rtl="0" eaLnBrk="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5pPr>
      <a:lvl6pPr marL="2277687" indent="-207064" algn="l" defTabSz="414124"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6pPr>
      <a:lvl7pPr marL="2691810" indent="-207064" algn="l" defTabSz="414124"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7pPr>
      <a:lvl8pPr marL="3105938" indent="-207064" algn="l" defTabSz="414124"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8pPr>
      <a:lvl9pPr marL="3520059" indent="-207064" algn="l" defTabSz="414124"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9pPr>
    </p:bodyStyle>
    <p:otherStyle>
      <a:defPPr>
        <a:defRPr lang="en-US"/>
      </a:defPPr>
      <a:lvl1pPr marL="0" algn="l" defTabSz="414124" rtl="0" eaLnBrk="1" latinLnBrk="0" hangingPunct="1">
        <a:defRPr sz="1600" kern="1200">
          <a:solidFill>
            <a:schemeClr val="tx1"/>
          </a:solidFill>
          <a:latin typeface="+mn-lt"/>
          <a:ea typeface="+mn-ea"/>
          <a:cs typeface="+mn-cs"/>
        </a:defRPr>
      </a:lvl1pPr>
      <a:lvl2pPr marL="414124" algn="l" defTabSz="414124" rtl="0" eaLnBrk="1" latinLnBrk="0" hangingPunct="1">
        <a:defRPr sz="1600" kern="1200">
          <a:solidFill>
            <a:schemeClr val="tx1"/>
          </a:solidFill>
          <a:latin typeface="+mn-lt"/>
          <a:ea typeface="+mn-ea"/>
          <a:cs typeface="+mn-cs"/>
        </a:defRPr>
      </a:lvl2pPr>
      <a:lvl3pPr marL="828249" algn="l" defTabSz="414124" rtl="0" eaLnBrk="1" latinLnBrk="0" hangingPunct="1">
        <a:defRPr sz="1600" kern="1200">
          <a:solidFill>
            <a:schemeClr val="tx1"/>
          </a:solidFill>
          <a:latin typeface="+mn-lt"/>
          <a:ea typeface="+mn-ea"/>
          <a:cs typeface="+mn-cs"/>
        </a:defRPr>
      </a:lvl3pPr>
      <a:lvl4pPr marL="1242372" algn="l" defTabSz="414124" rtl="0" eaLnBrk="1" latinLnBrk="0" hangingPunct="1">
        <a:defRPr sz="1600" kern="1200">
          <a:solidFill>
            <a:schemeClr val="tx1"/>
          </a:solidFill>
          <a:latin typeface="+mn-lt"/>
          <a:ea typeface="+mn-ea"/>
          <a:cs typeface="+mn-cs"/>
        </a:defRPr>
      </a:lvl4pPr>
      <a:lvl5pPr marL="1656497" algn="l" defTabSz="414124" rtl="0" eaLnBrk="1" latinLnBrk="0" hangingPunct="1">
        <a:defRPr sz="1600" kern="1200">
          <a:solidFill>
            <a:schemeClr val="tx1"/>
          </a:solidFill>
          <a:latin typeface="+mn-lt"/>
          <a:ea typeface="+mn-ea"/>
          <a:cs typeface="+mn-cs"/>
        </a:defRPr>
      </a:lvl5pPr>
      <a:lvl6pPr marL="2070624" algn="l" defTabSz="414124" rtl="0" eaLnBrk="1" latinLnBrk="0" hangingPunct="1">
        <a:defRPr sz="1600" kern="1200">
          <a:solidFill>
            <a:schemeClr val="tx1"/>
          </a:solidFill>
          <a:latin typeface="+mn-lt"/>
          <a:ea typeface="+mn-ea"/>
          <a:cs typeface="+mn-cs"/>
        </a:defRPr>
      </a:lvl6pPr>
      <a:lvl7pPr marL="2484747" algn="l" defTabSz="414124" rtl="0" eaLnBrk="1" latinLnBrk="0" hangingPunct="1">
        <a:defRPr sz="1600" kern="1200">
          <a:solidFill>
            <a:schemeClr val="tx1"/>
          </a:solidFill>
          <a:latin typeface="+mn-lt"/>
          <a:ea typeface="+mn-ea"/>
          <a:cs typeface="+mn-cs"/>
        </a:defRPr>
      </a:lvl7pPr>
      <a:lvl8pPr marL="2898871" algn="l" defTabSz="414124" rtl="0" eaLnBrk="1" latinLnBrk="0" hangingPunct="1">
        <a:defRPr sz="1600" kern="1200">
          <a:solidFill>
            <a:schemeClr val="tx1"/>
          </a:solidFill>
          <a:latin typeface="+mn-lt"/>
          <a:ea typeface="+mn-ea"/>
          <a:cs typeface="+mn-cs"/>
        </a:defRPr>
      </a:lvl8pPr>
      <a:lvl9pPr marL="3312998" algn="l" defTabSz="414124"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jpeg"/><Relationship Id="rId7" Type="http://schemas.openxmlformats.org/officeDocument/2006/relationships/image" Target="../media/image5.png"/><Relationship Id="rId8"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6"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6.emf"/></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49.jpg"/></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5" Type="http://schemas.openxmlformats.org/officeDocument/2006/relationships/image" Target="../media/image54.jpeg"/><Relationship Id="rId6" Type="http://schemas.openxmlformats.org/officeDocument/2006/relationships/image" Target="../media/image55.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5"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5" Type="http://schemas.openxmlformats.org/officeDocument/2006/relationships/image" Target="../media/image62.JP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jpeg"/><Relationship Id="rId5" Type="http://schemas.openxmlformats.org/officeDocument/2006/relationships/image" Target="../media/image65.pn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5" Type="http://schemas.openxmlformats.org/officeDocument/2006/relationships/image" Target="../media/image68.pn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8.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jpe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7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3.jpe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74.jpeg"/></Relationships>
</file>

<file path=ppt/slides/_rels/slide42.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e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43.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jpeg"/><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emf"/></Relationships>
</file>

<file path=ppt/slides/_rels/slide46.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80.jpe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8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82.jpeg"/></Relationships>
</file>

<file path=ppt/slides/_rels/slide49.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jpeg"/><Relationship Id="rId5" Type="http://schemas.openxmlformats.org/officeDocument/2006/relationships/image" Target="../media/image84.jpe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1" Type="http://schemas.openxmlformats.org/officeDocument/2006/relationships/slideLayout" Target="../slideLayouts/slideLayout30.xml"/><Relationship Id="rId2" Type="http://schemas.openxmlformats.org/officeDocument/2006/relationships/notesSlide" Target="../notesSlides/notesSlide41.xml"/></Relationships>
</file>

<file path=ppt/slides/_rels/slide51.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6.jpeg"/><Relationship Id="rId1" Type="http://schemas.openxmlformats.org/officeDocument/2006/relationships/slideLayout" Target="../slideLayouts/slideLayout42.xml"/><Relationship Id="rId2" Type="http://schemas.openxmlformats.org/officeDocument/2006/relationships/notesSlide" Target="../notesSlides/notesSlide4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87.tif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44.xml"/><Relationship Id="rId3"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89.jpeg"/><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90.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91.jpeg"/></Relationships>
</file>

<file path=ppt/slides/_rels/slide57.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3.jpeg"/><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58.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image" Target="../media/image95.jpeg"/><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9.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jpeg"/><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4.jpeg"/></Relationships>
</file>

<file path=ppt/slides/_rels/slide60.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jpeg"/><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61.xml.rels><?xml version="1.0" encoding="UTF-8" standalone="yes"?>
<Relationships xmlns="http://schemas.openxmlformats.org/package/2006/relationships"><Relationship Id="rId3" Type="http://schemas.openxmlformats.org/officeDocument/2006/relationships/image" Target="../media/image98.jpg"/><Relationship Id="rId4" Type="http://schemas.openxmlformats.org/officeDocument/2006/relationships/image" Target="../media/image99.png"/><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00.png"/><Relationship Id="rId5" Type="http://schemas.openxmlformats.org/officeDocument/2006/relationships/image" Target="../media/image101.jpeg"/><Relationship Id="rId6" Type="http://schemas.openxmlformats.org/officeDocument/2006/relationships/image" Target="../media/image102.tiff"/><Relationship Id="rId1" Type="http://schemas.openxmlformats.org/officeDocument/2006/relationships/slideLayout" Target="../slideLayouts/slideLayout53.xml"/><Relationship Id="rId2" Type="http://schemas.openxmlformats.org/officeDocument/2006/relationships/notesSlide" Target="../notesSlides/notesSlide53.xml"/></Relationships>
</file>

<file path=ppt/slides/_rels/slide63.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1" Type="http://schemas.openxmlformats.org/officeDocument/2006/relationships/slideLayout" Target="../slideLayouts/slideLayout53.xml"/><Relationship Id="rId2" Type="http://schemas.openxmlformats.org/officeDocument/2006/relationships/notesSlide" Target="../notesSlides/notesSlide54.xml"/></Relationships>
</file>

<file path=ppt/slides/_rels/slide64.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png"/><Relationship Id="rId5" Type="http://schemas.openxmlformats.org/officeDocument/2006/relationships/image" Target="../media/image108.png"/><Relationship Id="rId1" Type="http://schemas.openxmlformats.org/officeDocument/2006/relationships/slideLayout" Target="../slideLayouts/slideLayout65.xml"/><Relationship Id="rId2" Type="http://schemas.openxmlformats.org/officeDocument/2006/relationships/image" Target="../media/image105.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5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5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109.png"/><Relationship Id="rId3" Type="http://schemas.openxmlformats.org/officeDocument/2006/relationships/image" Target="../media/image110.jpeg"/></Relationships>
</file>

<file path=ppt/slides/_rels/slide68.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3.png"/><Relationship Id="rId1" Type="http://schemas.openxmlformats.org/officeDocument/2006/relationships/slideLayout" Target="../slideLayouts/slideLayout65.xml"/><Relationship Id="rId2" Type="http://schemas.openxmlformats.org/officeDocument/2006/relationships/image" Target="../media/image111.jpeg"/></Relationships>
</file>

<file path=ppt/slides/_rels/slide69.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jpeg"/><Relationship Id="rId5" Type="http://schemas.openxmlformats.org/officeDocument/2006/relationships/image" Target="../media/image117.png"/><Relationship Id="rId1" Type="http://schemas.openxmlformats.org/officeDocument/2006/relationships/slideLayout" Target="../slideLayouts/slideLayout65.xml"/><Relationship Id="rId2" Type="http://schemas.openxmlformats.org/officeDocument/2006/relationships/image" Target="../media/image11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5.jpeg"/></Relationships>
</file>

<file path=ppt/slides/_rels/slide70.xml.rels><?xml version="1.0" encoding="UTF-8" standalone="yes"?>
<Relationships xmlns="http://schemas.openxmlformats.org/package/2006/relationships"><Relationship Id="rId3" Type="http://schemas.openxmlformats.org/officeDocument/2006/relationships/image" Target="../media/image119.jpeg"/><Relationship Id="rId4" Type="http://schemas.openxmlformats.org/officeDocument/2006/relationships/image" Target="../media/image120.jpeg"/><Relationship Id="rId1" Type="http://schemas.openxmlformats.org/officeDocument/2006/relationships/slideLayout" Target="../slideLayouts/slideLayout65.xml"/><Relationship Id="rId2" Type="http://schemas.openxmlformats.org/officeDocument/2006/relationships/image" Target="../media/image118.jpeg"/></Relationships>
</file>

<file path=ppt/slides/_rels/slide71.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jpeg"/><Relationship Id="rId5" Type="http://schemas.openxmlformats.org/officeDocument/2006/relationships/image" Target="../media/image121.jpeg"/><Relationship Id="rId1" Type="http://schemas.openxmlformats.org/officeDocument/2006/relationships/slideLayout" Target="../slideLayouts/slideLayout1.xml"/><Relationship Id="rId2" Type="http://schemas.openxmlformats.org/officeDocument/2006/relationships/notesSlide" Target="../notesSlides/notesSlide5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8.xml"/><Relationship Id="rId3" Type="http://schemas.openxmlformats.org/officeDocument/2006/relationships/image" Target="../media/image122.e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2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10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123.jpeg"/></Relationships>
</file>

<file path=ppt/slides/_rels/slide77.xml.rels><?xml version="1.0" encoding="UTF-8" standalone="yes"?>
<Relationships xmlns="http://schemas.openxmlformats.org/package/2006/relationships"><Relationship Id="rId3" Type="http://schemas.openxmlformats.org/officeDocument/2006/relationships/image" Target="../media/image124.jpeg"/><Relationship Id="rId4" Type="http://schemas.openxmlformats.org/officeDocument/2006/relationships/image" Target="../media/image125.jpeg"/><Relationship Id="rId5" Type="http://schemas.openxmlformats.org/officeDocument/2006/relationships/image" Target="../media/image126.jpeg"/><Relationship Id="rId1" Type="http://schemas.openxmlformats.org/officeDocument/2006/relationships/slideLayout" Target="../slideLayouts/slideLayout1.xml"/><Relationship Id="rId2" Type="http://schemas.openxmlformats.org/officeDocument/2006/relationships/notesSlide" Target="../notesSlides/notesSlide62.xml"/></Relationships>
</file>

<file path=ppt/slides/_rels/slide78.xml.rels><?xml version="1.0" encoding="UTF-8" standalone="yes"?>
<Relationships xmlns="http://schemas.openxmlformats.org/package/2006/relationships"><Relationship Id="rId3" Type="http://schemas.openxmlformats.org/officeDocument/2006/relationships/image" Target="../media/image126.jpeg"/><Relationship Id="rId4" Type="http://schemas.openxmlformats.org/officeDocument/2006/relationships/image" Target="../media/image127.jpeg"/><Relationship Id="rId1" Type="http://schemas.openxmlformats.org/officeDocument/2006/relationships/slideLayout" Target="../slideLayouts/slideLayout1.xml"/><Relationship Id="rId2" Type="http://schemas.openxmlformats.org/officeDocument/2006/relationships/notesSlide" Target="../notesSlides/notesSlide63.xml"/></Relationships>
</file>

<file path=ppt/slides/_rels/slide79.xml.rels><?xml version="1.0" encoding="UTF-8" standalone="yes"?>
<Relationships xmlns="http://schemas.openxmlformats.org/package/2006/relationships"><Relationship Id="rId3" Type="http://schemas.openxmlformats.org/officeDocument/2006/relationships/image" Target="../media/image128.jpeg"/><Relationship Id="rId4" Type="http://schemas.openxmlformats.org/officeDocument/2006/relationships/image" Target="../media/image129.jpeg"/><Relationship Id="rId5" Type="http://schemas.openxmlformats.org/officeDocument/2006/relationships/image" Target="../media/image130.jpeg"/><Relationship Id="rId1" Type="http://schemas.openxmlformats.org/officeDocument/2006/relationships/slideLayout" Target="../slideLayouts/slideLayout1.xml"/><Relationship Id="rId2" Type="http://schemas.openxmlformats.org/officeDocument/2006/relationships/notesSlide" Target="../notesSlides/notesSlide6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9.xml"/><Relationship Id="rId3"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Bychovskiata vociferi ex Charadrius vociferus feather.jpg"/>
          <p:cNvPicPr>
            <a:picLocks noChangeAspect="1"/>
          </p:cNvPicPr>
          <p:nvPr/>
        </p:nvPicPr>
        <p:blipFill>
          <a:blip r:embed="rId3">
            <a:alphaModFix amt="34000"/>
          </a:blip>
          <a:stretch>
            <a:fillRect/>
          </a:stretch>
        </p:blipFill>
        <p:spPr>
          <a:xfrm>
            <a:off x="1" y="0"/>
            <a:ext cx="9144000" cy="6858000"/>
          </a:xfrm>
          <a:prstGeom prst="rect">
            <a:avLst/>
          </a:prstGeom>
        </p:spPr>
      </p:pic>
      <p:sp>
        <p:nvSpPr>
          <p:cNvPr id="14339" name="Rectangle 5"/>
          <p:cNvSpPr>
            <a:spLocks noChangeArrowheads="1"/>
          </p:cNvSpPr>
          <p:nvPr/>
        </p:nvSpPr>
        <p:spPr bwMode="auto">
          <a:xfrm>
            <a:off x="8645527" y="6346825"/>
            <a:ext cx="184150" cy="457200"/>
          </a:xfrm>
          <a:prstGeom prst="rect">
            <a:avLst/>
          </a:prstGeom>
          <a:noFill/>
          <a:ln w="9525">
            <a:noFill/>
            <a:miter lim="800000"/>
            <a:headEnd/>
            <a:tailEnd/>
          </a:ln>
        </p:spPr>
        <p:txBody>
          <a:bodyPr wrap="none" lIns="91420" tIns="45711" rIns="91420" bIns="45711">
            <a:prstTxWarp prst="textNoShape">
              <a:avLst/>
            </a:prstTxWarp>
            <a:spAutoFit/>
          </a:bodyPr>
          <a:lstStyle/>
          <a:p>
            <a:endParaRPr lang="en-US"/>
          </a:p>
        </p:txBody>
      </p:sp>
      <p:sp>
        <p:nvSpPr>
          <p:cNvPr id="14340" name="Text Box 9"/>
          <p:cNvSpPr txBox="1">
            <a:spLocks noChangeArrowheads="1"/>
          </p:cNvSpPr>
          <p:nvPr/>
        </p:nvSpPr>
        <p:spPr bwMode="auto">
          <a:xfrm>
            <a:off x="457202" y="25400"/>
            <a:ext cx="7719281" cy="1938992"/>
          </a:xfrm>
          <a:prstGeom prst="rect">
            <a:avLst/>
          </a:prstGeom>
          <a:noFill/>
          <a:ln w="9525">
            <a:noFill/>
            <a:miter lim="800000"/>
            <a:headEnd/>
            <a:tailEnd/>
          </a:ln>
        </p:spPr>
        <p:txBody>
          <a:bodyPr wrap="none" lIns="91420" tIns="45711" rIns="91420" bIns="45711">
            <a:prstTxWarp prst="textNoShape">
              <a:avLst/>
            </a:prstTxWarp>
            <a:spAutoFit/>
          </a:bodyPr>
          <a:lstStyle/>
          <a:p>
            <a:pPr algn="ctr"/>
            <a:r>
              <a:rPr lang="en-US" sz="4000" dirty="0" err="1">
                <a:solidFill>
                  <a:srgbClr val="FF0000"/>
                </a:solidFill>
                <a:latin typeface="Chalkboard Bold" pitchFamily="96" charset="0"/>
              </a:rPr>
              <a:t>Astigmatid</a:t>
            </a:r>
            <a:r>
              <a:rPr lang="en-US" sz="4000" dirty="0">
                <a:solidFill>
                  <a:srgbClr val="FF0000"/>
                </a:solidFill>
                <a:latin typeface="Chalkboard Bold" pitchFamily="96" charset="0"/>
              </a:rPr>
              <a:t> Mites of </a:t>
            </a:r>
          </a:p>
          <a:p>
            <a:pPr algn="ctr"/>
            <a:r>
              <a:rPr lang="en-US" sz="4000" dirty="0">
                <a:solidFill>
                  <a:srgbClr val="FF0000"/>
                </a:solidFill>
                <a:latin typeface="Chalkboard Bold" pitchFamily="96" charset="0"/>
              </a:rPr>
              <a:t>Medical-Veterinary Interest-III:</a:t>
            </a:r>
          </a:p>
          <a:p>
            <a:pPr algn="ctr"/>
            <a:r>
              <a:rPr lang="en-US" sz="4000" dirty="0">
                <a:solidFill>
                  <a:srgbClr val="FF0000"/>
                </a:solidFill>
                <a:latin typeface="Chalkboard Bold" pitchFamily="96" charset="0"/>
              </a:rPr>
              <a:t>Parasites of birds</a:t>
            </a:r>
            <a:endParaRPr lang="en-US" sz="6000" dirty="0">
              <a:solidFill>
                <a:srgbClr val="FF0000"/>
              </a:solidFill>
            </a:endParaRPr>
          </a:p>
        </p:txBody>
      </p:sp>
      <p:sp>
        <p:nvSpPr>
          <p:cNvPr id="7" name="Text Box 11"/>
          <p:cNvSpPr txBox="1">
            <a:spLocks noChangeArrowheads="1"/>
          </p:cNvSpPr>
          <p:nvPr/>
        </p:nvSpPr>
        <p:spPr bwMode="auto">
          <a:xfrm>
            <a:off x="1143000" y="5486402"/>
            <a:ext cx="7543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1" rIns="91420" bIns="4571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dirty="0"/>
              <a:t>Barry M. </a:t>
            </a:r>
            <a:r>
              <a:rPr lang="en-US" sz="2000" dirty="0" err="1"/>
              <a:t>OConnor</a:t>
            </a:r>
            <a:r>
              <a:rPr lang="en-US" sz="2000" dirty="0"/>
              <a:t> &amp; </a:t>
            </a:r>
            <a:r>
              <a:rPr lang="en-US" sz="2000" dirty="0" err="1"/>
              <a:t>Pavel</a:t>
            </a:r>
            <a:r>
              <a:rPr lang="en-US" sz="2000" dirty="0"/>
              <a:t> </a:t>
            </a:r>
            <a:r>
              <a:rPr lang="en-US" sz="2000" dirty="0" err="1"/>
              <a:t>Klimov</a:t>
            </a:r>
            <a:endParaRPr lang="en-US" sz="2000" dirty="0"/>
          </a:p>
          <a:p>
            <a:pPr algn="ctr"/>
            <a:r>
              <a:rPr lang="en-US" sz="2000" dirty="0"/>
              <a:t>Museum of Zoology &amp; Department of Ecology</a:t>
            </a:r>
          </a:p>
          <a:p>
            <a:pPr algn="ctr"/>
            <a:r>
              <a:rPr lang="en-US" sz="2000" dirty="0"/>
              <a:t>&amp; Evolutionary Biology University of Michigan</a:t>
            </a:r>
          </a:p>
          <a:p>
            <a:pPr algn="ctr"/>
            <a:r>
              <a:rPr lang="en-US" sz="2000" dirty="0"/>
              <a:t>Ann Arbor, MI  48109</a:t>
            </a:r>
          </a:p>
        </p:txBody>
      </p:sp>
      <p:pic>
        <p:nvPicPr>
          <p:cNvPr id="8" name="Picture 1" descr="Fig1_flattened_Mite_Proctophyllodes_ampelidis_female_on_bird_Bombycilla_cedrorum_phoro_by_Glenn Bartley_VIREO copy.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57403" y="1870872"/>
            <a:ext cx="5334000" cy="3539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descr="BMOC 99-0420-011_Knemidocoptes_jamaicensisMont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2589" y="1905000"/>
            <a:ext cx="1864519"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descr="DSC00750.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7433193" y="3851797"/>
            <a:ext cx="1676401" cy="189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Heteropsorus_BMOC_07-1015-093.t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1447800"/>
            <a:ext cx="208463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 descr="1-large_Dermatophagoides_farinae_BMOC 05-0812-001_021d.t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 y="3505200"/>
            <a:ext cx="206869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3" descr="Pterolichoidea tree.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2" y="0"/>
            <a:ext cx="6988175" cy="904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8" name="TextBox 4"/>
          <p:cNvSpPr txBox="1">
            <a:spLocks noChangeArrowheads="1"/>
          </p:cNvSpPr>
          <p:nvPr/>
        </p:nvSpPr>
        <p:spPr bwMode="auto">
          <a:xfrm>
            <a:off x="457200" y="228602"/>
            <a:ext cx="5779006"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Psoroptidia phylogeny 1 (molecular data)</a:t>
            </a:r>
          </a:p>
        </p:txBody>
      </p:sp>
    </p:spTree>
    <p:extLst>
      <p:ext uri="{BB962C8B-B14F-4D97-AF65-F5344CB8AC3E}">
        <p14:creationId xmlns:p14="http://schemas.microsoft.com/office/powerpoint/2010/main" val="373830065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extBox 4"/>
          <p:cNvSpPr txBox="1">
            <a:spLocks noChangeArrowheads="1"/>
          </p:cNvSpPr>
          <p:nvPr/>
        </p:nvSpPr>
        <p:spPr bwMode="auto">
          <a:xfrm>
            <a:off x="457200" y="228602"/>
            <a:ext cx="5779006"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Psoroptidia phylogeny 2 (molecular data)</a:t>
            </a:r>
          </a:p>
        </p:txBody>
      </p:sp>
      <p:pic>
        <p:nvPicPr>
          <p:cNvPr id="158722" name="Picture 1" descr="Analgoidea tree1.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2" y="-152400"/>
            <a:ext cx="6226175" cy="805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bwMode="auto">
          <a:xfrm>
            <a:off x="4936066" y="2870201"/>
            <a:ext cx="152400" cy="1524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20" tIns="45711" rIns="91420" bIns="45711" numCol="1" rtlCol="0" anchor="t" anchorCtr="0" compatLnSpc="1">
            <a:prstTxWarp prst="textNoShape">
              <a:avLst/>
            </a:prstTxWarp>
          </a:bodyPr>
          <a:lstStyle/>
          <a:p>
            <a:pPr defTabSz="914210"/>
            <a:endParaRPr lang="en-US">
              <a:latin typeface="Arial" pitchFamily="33" charset="0"/>
              <a:ea typeface="ＭＳ Ｐゴシック" pitchFamily="33" charset="-128"/>
              <a:cs typeface="ＭＳ Ｐゴシック" pitchFamily="33" charset="-128"/>
            </a:endParaRPr>
          </a:p>
        </p:txBody>
      </p:sp>
      <p:sp>
        <p:nvSpPr>
          <p:cNvPr id="5" name="Oval 4"/>
          <p:cNvSpPr/>
          <p:nvPr/>
        </p:nvSpPr>
        <p:spPr bwMode="auto">
          <a:xfrm>
            <a:off x="2209800" y="6412830"/>
            <a:ext cx="152400" cy="1524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20" tIns="45711" rIns="91420" bIns="45711" numCol="1" rtlCol="0" anchor="t" anchorCtr="0" compatLnSpc="1">
            <a:prstTxWarp prst="textNoShape">
              <a:avLst/>
            </a:prstTxWarp>
          </a:bodyPr>
          <a:lstStyle/>
          <a:p>
            <a:pPr defTabSz="914210"/>
            <a:endParaRPr lang="en-US">
              <a:latin typeface="Arial" pitchFamily="33" charset="0"/>
              <a:ea typeface="ＭＳ Ｐゴシック" pitchFamily="33" charset="-128"/>
              <a:cs typeface="ＭＳ Ｐゴシック" pitchFamily="33" charset="-128"/>
            </a:endParaRPr>
          </a:p>
        </p:txBody>
      </p:sp>
      <p:sp>
        <p:nvSpPr>
          <p:cNvPr id="6" name="Rectangle 5"/>
          <p:cNvSpPr/>
          <p:nvPr/>
        </p:nvSpPr>
        <p:spPr>
          <a:xfrm>
            <a:off x="2438400" y="6324602"/>
            <a:ext cx="1545748" cy="343620"/>
          </a:xfrm>
          <a:prstGeom prst="rect">
            <a:avLst/>
          </a:prstGeom>
        </p:spPr>
        <p:txBody>
          <a:bodyPr wrap="none" lIns="91420" tIns="45711" rIns="91420" bIns="45711">
            <a:spAutoFit/>
          </a:bodyPr>
          <a:lstStyle/>
          <a:p>
            <a:r>
              <a:rPr lang="en-US" sz="1600" dirty="0"/>
              <a:t>Mammal mites</a:t>
            </a:r>
          </a:p>
        </p:txBody>
      </p:sp>
      <p:sp>
        <p:nvSpPr>
          <p:cNvPr id="7" name="Oval 6"/>
          <p:cNvSpPr/>
          <p:nvPr/>
        </p:nvSpPr>
        <p:spPr bwMode="auto">
          <a:xfrm rot="20700000">
            <a:off x="5528732" y="2878666"/>
            <a:ext cx="152400" cy="1524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20" tIns="45711" rIns="91420" bIns="45711" numCol="1" rtlCol="0" anchor="t" anchorCtr="0" compatLnSpc="1">
            <a:prstTxWarp prst="textNoShape">
              <a:avLst/>
            </a:prstTxWarp>
          </a:bodyPr>
          <a:lstStyle/>
          <a:p>
            <a:pPr defTabSz="914210"/>
            <a:endParaRPr lang="en-US">
              <a:latin typeface="Arial" pitchFamily="33" charset="0"/>
              <a:ea typeface="ＭＳ Ｐゴシック" pitchFamily="33" charset="-128"/>
              <a:cs typeface="ＭＳ Ｐゴシック" pitchFamily="33" charset="-128"/>
            </a:endParaRPr>
          </a:p>
        </p:txBody>
      </p:sp>
    </p:spTree>
    <p:extLst>
      <p:ext uri="{BB962C8B-B14F-4D97-AF65-F5344CB8AC3E}">
        <p14:creationId xmlns:p14="http://schemas.microsoft.com/office/powerpoint/2010/main" val="352877645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3" descr="Analgoidea tree2.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2"/>
            <a:ext cx="7521575" cy="973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5" name="TextBox 4"/>
          <p:cNvSpPr txBox="1">
            <a:spLocks noChangeArrowheads="1"/>
          </p:cNvSpPr>
          <p:nvPr/>
        </p:nvSpPr>
        <p:spPr bwMode="auto">
          <a:xfrm>
            <a:off x="457200" y="228602"/>
            <a:ext cx="5779006"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Psoroptidia phylogeny 3 (molecular data)</a:t>
            </a:r>
          </a:p>
        </p:txBody>
      </p:sp>
      <p:sp>
        <p:nvSpPr>
          <p:cNvPr id="4" name="Oval 3"/>
          <p:cNvSpPr/>
          <p:nvPr/>
        </p:nvSpPr>
        <p:spPr bwMode="auto">
          <a:xfrm>
            <a:off x="5367868" y="3335866"/>
            <a:ext cx="152400" cy="1524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20" tIns="45711" rIns="91420" bIns="45711" numCol="1" rtlCol="0" anchor="t" anchorCtr="0" compatLnSpc="1">
            <a:prstTxWarp prst="textNoShape">
              <a:avLst/>
            </a:prstTxWarp>
          </a:bodyPr>
          <a:lstStyle/>
          <a:p>
            <a:pPr defTabSz="914210"/>
            <a:endParaRPr lang="en-US">
              <a:latin typeface="Arial" pitchFamily="33" charset="0"/>
              <a:ea typeface="ＭＳ Ｐゴシック" pitchFamily="33" charset="-128"/>
              <a:cs typeface="ＭＳ Ｐゴシック" pitchFamily="33" charset="-128"/>
            </a:endParaRPr>
          </a:p>
        </p:txBody>
      </p:sp>
      <p:sp>
        <p:nvSpPr>
          <p:cNvPr id="5" name="Oval 4"/>
          <p:cNvSpPr/>
          <p:nvPr/>
        </p:nvSpPr>
        <p:spPr bwMode="auto">
          <a:xfrm>
            <a:off x="1143000" y="6514433"/>
            <a:ext cx="152400" cy="1524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20" tIns="45711" rIns="91420" bIns="45711" numCol="1" rtlCol="0" anchor="t" anchorCtr="0" compatLnSpc="1">
            <a:prstTxWarp prst="textNoShape">
              <a:avLst/>
            </a:prstTxWarp>
          </a:bodyPr>
          <a:lstStyle/>
          <a:p>
            <a:pPr defTabSz="914210"/>
            <a:endParaRPr lang="en-US">
              <a:latin typeface="Arial" pitchFamily="33" charset="0"/>
              <a:ea typeface="ＭＳ Ｐゴシック" pitchFamily="33" charset="-128"/>
              <a:cs typeface="ＭＳ Ｐゴシック" pitchFamily="33" charset="-128"/>
            </a:endParaRPr>
          </a:p>
        </p:txBody>
      </p:sp>
      <p:sp>
        <p:nvSpPr>
          <p:cNvPr id="6" name="Rectangle 5"/>
          <p:cNvSpPr/>
          <p:nvPr/>
        </p:nvSpPr>
        <p:spPr>
          <a:xfrm>
            <a:off x="1371600" y="6426203"/>
            <a:ext cx="1545748" cy="343620"/>
          </a:xfrm>
          <a:prstGeom prst="rect">
            <a:avLst/>
          </a:prstGeom>
        </p:spPr>
        <p:txBody>
          <a:bodyPr wrap="none" lIns="91420" tIns="45711" rIns="91420" bIns="45711">
            <a:spAutoFit/>
          </a:bodyPr>
          <a:lstStyle/>
          <a:p>
            <a:r>
              <a:rPr lang="en-US" sz="1600" dirty="0"/>
              <a:t>Mammal mites</a:t>
            </a:r>
          </a:p>
        </p:txBody>
      </p:sp>
      <p:sp>
        <p:nvSpPr>
          <p:cNvPr id="7" name="Oval 6"/>
          <p:cNvSpPr/>
          <p:nvPr/>
        </p:nvSpPr>
        <p:spPr bwMode="auto">
          <a:xfrm>
            <a:off x="5706534" y="3352800"/>
            <a:ext cx="152400" cy="1524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20" tIns="45711" rIns="91420" bIns="45711" numCol="1" rtlCol="0" anchor="t" anchorCtr="0" compatLnSpc="1">
            <a:prstTxWarp prst="textNoShape">
              <a:avLst/>
            </a:prstTxWarp>
          </a:bodyPr>
          <a:lstStyle/>
          <a:p>
            <a:pPr defTabSz="914210"/>
            <a:endParaRPr lang="en-US" dirty="0">
              <a:latin typeface="Arial" pitchFamily="33" charset="0"/>
              <a:ea typeface="ＭＳ Ｐゴシック" pitchFamily="33" charset="-128"/>
              <a:cs typeface="ＭＳ Ｐゴシック" pitchFamily="33" charset="-128"/>
            </a:endParaRPr>
          </a:p>
        </p:txBody>
      </p:sp>
      <p:sp>
        <p:nvSpPr>
          <p:cNvPr id="8" name="Oval 7"/>
          <p:cNvSpPr/>
          <p:nvPr/>
        </p:nvSpPr>
        <p:spPr bwMode="auto">
          <a:xfrm>
            <a:off x="6096000" y="3344335"/>
            <a:ext cx="152400" cy="1524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20" tIns="45711" rIns="91420" bIns="45711" numCol="1" rtlCol="0" anchor="t" anchorCtr="0" compatLnSpc="1">
            <a:prstTxWarp prst="textNoShape">
              <a:avLst/>
            </a:prstTxWarp>
          </a:bodyPr>
          <a:lstStyle/>
          <a:p>
            <a:pPr defTabSz="914210"/>
            <a:endParaRPr lang="en-US" dirty="0">
              <a:latin typeface="Arial" pitchFamily="33" charset="0"/>
              <a:ea typeface="ＭＳ Ｐゴシック" pitchFamily="33" charset="-128"/>
              <a:cs typeface="ＭＳ Ｐゴシック" pitchFamily="33" charset="-128"/>
            </a:endParaRPr>
          </a:p>
        </p:txBody>
      </p:sp>
      <p:sp>
        <p:nvSpPr>
          <p:cNvPr id="9" name="Oval 8"/>
          <p:cNvSpPr/>
          <p:nvPr/>
        </p:nvSpPr>
        <p:spPr bwMode="auto">
          <a:xfrm>
            <a:off x="6451600" y="3344335"/>
            <a:ext cx="152400" cy="1524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20" tIns="45711" rIns="91420" bIns="45711" numCol="1" rtlCol="0" anchor="t" anchorCtr="0" compatLnSpc="1">
            <a:prstTxWarp prst="textNoShape">
              <a:avLst/>
            </a:prstTxWarp>
          </a:bodyPr>
          <a:lstStyle/>
          <a:p>
            <a:pPr defTabSz="914210"/>
            <a:endParaRPr lang="en-US" dirty="0">
              <a:latin typeface="Arial" pitchFamily="33" charset="0"/>
              <a:ea typeface="ＭＳ Ｐゴシック" pitchFamily="33" charset="-128"/>
              <a:cs typeface="ＭＳ Ｐゴシック" pitchFamily="33" charset="-128"/>
            </a:endParaRPr>
          </a:p>
        </p:txBody>
      </p:sp>
      <p:sp>
        <p:nvSpPr>
          <p:cNvPr id="10" name="Oval 9"/>
          <p:cNvSpPr/>
          <p:nvPr/>
        </p:nvSpPr>
        <p:spPr bwMode="auto">
          <a:xfrm>
            <a:off x="6773334" y="3344335"/>
            <a:ext cx="152400" cy="1524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20" tIns="45711" rIns="91420" bIns="45711" numCol="1" rtlCol="0" anchor="t" anchorCtr="0" compatLnSpc="1">
            <a:prstTxWarp prst="textNoShape">
              <a:avLst/>
            </a:prstTxWarp>
          </a:bodyPr>
          <a:lstStyle/>
          <a:p>
            <a:pPr defTabSz="914210"/>
            <a:endParaRPr lang="en-US" dirty="0">
              <a:latin typeface="Arial" pitchFamily="33" charset="0"/>
              <a:ea typeface="ＭＳ Ｐゴシック" pitchFamily="33" charset="-128"/>
              <a:cs typeface="ＭＳ Ｐゴシック" pitchFamily="33" charset="-128"/>
            </a:endParaRPr>
          </a:p>
        </p:txBody>
      </p:sp>
    </p:spTree>
    <p:extLst>
      <p:ext uri="{BB962C8B-B14F-4D97-AF65-F5344CB8AC3E}">
        <p14:creationId xmlns:p14="http://schemas.microsoft.com/office/powerpoint/2010/main" val="394385121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381000" y="355600"/>
            <a:ext cx="4838133" cy="6370974"/>
          </a:xfrm>
          <a:prstGeom prst="rect">
            <a:avLst/>
          </a:prstGeom>
          <a:noFill/>
          <a:ln w="9525">
            <a:noFill/>
            <a:miter lim="800000"/>
            <a:headEnd/>
            <a:tailEnd/>
          </a:ln>
        </p:spPr>
        <p:txBody>
          <a:bodyPr wrap="none" lIns="91420" tIns="45711" rIns="91420" bIns="45711">
            <a:prstTxWarp prst="textNoShape">
              <a:avLst/>
            </a:prstTxWarp>
            <a:spAutoFit/>
          </a:bodyPr>
          <a:lstStyle/>
          <a:p>
            <a:pPr marL="609474" indent="-609474"/>
            <a:r>
              <a:rPr lang="en-US" dirty="0" smtClean="0"/>
              <a:t>The </a:t>
            </a:r>
            <a:r>
              <a:rPr lang="en-US" dirty="0" err="1" smtClean="0"/>
              <a:t>superfamily</a:t>
            </a:r>
            <a:r>
              <a:rPr lang="en-US" dirty="0" smtClean="0"/>
              <a:t> </a:t>
            </a:r>
            <a:r>
              <a:rPr lang="en-US" dirty="0" err="1" smtClean="0"/>
              <a:t>Pterolichoidea</a:t>
            </a:r>
            <a:endParaRPr lang="en-US" dirty="0" smtClean="0"/>
          </a:p>
          <a:p>
            <a:pPr marL="609474" indent="-609474"/>
            <a:endParaRPr lang="en-US" dirty="0" smtClean="0"/>
          </a:p>
          <a:p>
            <a:pPr marL="609474" indent="-609474"/>
            <a:r>
              <a:rPr lang="en-US" dirty="0" smtClean="0"/>
              <a:t>Characteristics:</a:t>
            </a:r>
          </a:p>
          <a:p>
            <a:pPr marL="609474" indent="-609474"/>
            <a:r>
              <a:rPr lang="en-US" dirty="0" smtClean="0"/>
              <a:t>1. </a:t>
            </a:r>
            <a:r>
              <a:rPr lang="en-US" dirty="0" err="1" smtClean="0"/>
              <a:t>Pretarsus</a:t>
            </a:r>
            <a:r>
              <a:rPr lang="en-US" dirty="0" smtClean="0"/>
              <a:t> without </a:t>
            </a:r>
            <a:r>
              <a:rPr lang="en-US" dirty="0" err="1" smtClean="0"/>
              <a:t>condylophore</a:t>
            </a:r>
            <a:endParaRPr lang="en-US" dirty="0" smtClean="0"/>
          </a:p>
          <a:p>
            <a:pPr marL="609474" indent="-609474"/>
            <a:r>
              <a:rPr lang="en-US" dirty="0" smtClean="0"/>
              <a:t>guide</a:t>
            </a:r>
          </a:p>
          <a:p>
            <a:pPr marL="609474" indent="-609474"/>
            <a:r>
              <a:rPr lang="en-US" dirty="0" smtClean="0"/>
              <a:t>2. </a:t>
            </a:r>
            <a:r>
              <a:rPr lang="en-US" dirty="0" err="1" smtClean="0"/>
              <a:t>Condylophores</a:t>
            </a:r>
            <a:r>
              <a:rPr lang="en-US" dirty="0" smtClean="0"/>
              <a:t> usually</a:t>
            </a:r>
          </a:p>
          <a:p>
            <a:pPr marL="609474" indent="-609474"/>
            <a:r>
              <a:rPr lang="en-US" dirty="0" smtClean="0"/>
              <a:t>L-shaped</a:t>
            </a:r>
          </a:p>
          <a:p>
            <a:pPr marL="609474" indent="-609474"/>
            <a:r>
              <a:rPr lang="en-US" dirty="0" smtClean="0"/>
              <a:t>3. </a:t>
            </a:r>
            <a:r>
              <a:rPr lang="en-US" dirty="0" err="1" smtClean="0"/>
              <a:t>Proral</a:t>
            </a:r>
            <a:r>
              <a:rPr lang="en-US" dirty="0" smtClean="0"/>
              <a:t> setae usually present,</a:t>
            </a:r>
          </a:p>
          <a:p>
            <a:pPr marL="609474" indent="-609474"/>
            <a:r>
              <a:rPr lang="en-US" dirty="0" smtClean="0"/>
              <a:t>usually flattened &amp; bifurcate</a:t>
            </a:r>
          </a:p>
          <a:p>
            <a:pPr marL="609474" indent="-609474"/>
            <a:endParaRPr lang="en-US" dirty="0" smtClean="0"/>
          </a:p>
          <a:p>
            <a:pPr marL="609474" indent="-609474"/>
            <a:r>
              <a:rPr lang="en-US" dirty="0" smtClean="0"/>
              <a:t>Habitats:</a:t>
            </a:r>
          </a:p>
          <a:p>
            <a:pPr marL="609474" indent="-609474"/>
            <a:r>
              <a:rPr lang="en-US" dirty="0" smtClean="0"/>
              <a:t>1. Vanes of pinnate feathers</a:t>
            </a:r>
          </a:p>
          <a:p>
            <a:pPr marL="609474" indent="-609474"/>
            <a:r>
              <a:rPr lang="en-US" dirty="0" smtClean="0"/>
              <a:t>(wing, tail)</a:t>
            </a:r>
          </a:p>
          <a:p>
            <a:pPr marL="609474" indent="-609474"/>
            <a:r>
              <a:rPr lang="en-US" dirty="0" smtClean="0"/>
              <a:t>2. Inside quills of flight feathers</a:t>
            </a:r>
          </a:p>
          <a:p>
            <a:pPr marL="609474" indent="-609474"/>
            <a:r>
              <a:rPr lang="en-US" dirty="0" smtClean="0"/>
              <a:t>&amp; tail</a:t>
            </a:r>
          </a:p>
          <a:p>
            <a:pPr marL="609474" indent="-609474"/>
            <a:r>
              <a:rPr lang="en-US" dirty="0" smtClean="0"/>
              <a:t>3. Only 1 genus on plumose</a:t>
            </a:r>
          </a:p>
          <a:p>
            <a:pPr marL="609474" indent="-609474"/>
            <a:r>
              <a:rPr lang="en-US" dirty="0"/>
              <a:t>f</a:t>
            </a:r>
            <a:r>
              <a:rPr lang="en-US" dirty="0" smtClean="0"/>
              <a:t>eathers (</a:t>
            </a:r>
            <a:r>
              <a:rPr lang="en-US" i="1" dirty="0" err="1" smtClean="0"/>
              <a:t>Petitota</a:t>
            </a:r>
            <a:r>
              <a:rPr lang="en-US" dirty="0" smtClean="0"/>
              <a:t>, </a:t>
            </a:r>
            <a:r>
              <a:rPr lang="en-US" dirty="0" err="1" smtClean="0"/>
              <a:t>Kramerellidae</a:t>
            </a:r>
            <a:r>
              <a:rPr lang="en-US" dirty="0" smtClean="0"/>
              <a:t>)</a:t>
            </a:r>
            <a:endParaRPr lang="en-US" dirty="0"/>
          </a:p>
        </p:txBody>
      </p:sp>
      <p:pic>
        <p:nvPicPr>
          <p:cNvPr id="3" name="Picture 2" descr="Ceratothrix ex Psophia leucoptera pretarsus.jpg"/>
          <p:cNvPicPr>
            <a:picLocks noChangeAspect="1"/>
          </p:cNvPicPr>
          <p:nvPr/>
        </p:nvPicPr>
        <p:blipFill>
          <a:blip r:embed="rId3"/>
          <a:stretch>
            <a:fillRect/>
          </a:stretch>
        </p:blipFill>
        <p:spPr>
          <a:xfrm>
            <a:off x="5105400" y="914400"/>
            <a:ext cx="3839718" cy="5741768"/>
          </a:xfrm>
          <a:prstGeom prst="rect">
            <a:avLst/>
          </a:prstGeom>
        </p:spPr>
      </p:pic>
      <p:sp>
        <p:nvSpPr>
          <p:cNvPr id="4" name="Line 15"/>
          <p:cNvSpPr>
            <a:spLocks noChangeShapeType="1"/>
          </p:cNvSpPr>
          <p:nvPr/>
        </p:nvSpPr>
        <p:spPr bwMode="auto">
          <a:xfrm>
            <a:off x="3886202" y="2057400"/>
            <a:ext cx="2971800" cy="304800"/>
          </a:xfrm>
          <a:prstGeom prst="line">
            <a:avLst/>
          </a:prstGeom>
          <a:noFill/>
          <a:ln w="28575">
            <a:solidFill>
              <a:srgbClr val="FF0000"/>
            </a:solidFill>
            <a:round/>
            <a:headEnd/>
            <a:tailEnd type="triangle" w="med" len="med"/>
          </a:ln>
        </p:spPr>
        <p:txBody>
          <a:bodyPr wrap="none" lIns="91420" tIns="45711" rIns="91420" bIns="45711" anchor="ctr">
            <a:prstTxWarp prst="textNoShape">
              <a:avLst/>
            </a:prstTxWarp>
          </a:bodyPr>
          <a:lstStyle/>
          <a:p>
            <a:endParaRPr lang="en-US"/>
          </a:p>
        </p:txBody>
      </p:sp>
      <p:sp>
        <p:nvSpPr>
          <p:cNvPr id="5" name="Line 15"/>
          <p:cNvSpPr>
            <a:spLocks noChangeShapeType="1"/>
          </p:cNvSpPr>
          <p:nvPr/>
        </p:nvSpPr>
        <p:spPr bwMode="auto">
          <a:xfrm>
            <a:off x="3657600" y="2819400"/>
            <a:ext cx="2971800" cy="304800"/>
          </a:xfrm>
          <a:prstGeom prst="line">
            <a:avLst/>
          </a:prstGeom>
          <a:noFill/>
          <a:ln w="28575">
            <a:solidFill>
              <a:srgbClr val="FF0000"/>
            </a:solidFill>
            <a:round/>
            <a:headEnd/>
            <a:tailEnd type="triangle" w="med" len="med"/>
          </a:ln>
        </p:spPr>
        <p:txBody>
          <a:bodyPr wrap="none" lIns="91420" tIns="45711" rIns="91420" bIns="45711" anchor="ctr">
            <a:prstTxWarp prst="textNoShape">
              <a:avLst/>
            </a:prstTxWarp>
          </a:bodyPr>
          <a:lstStyle/>
          <a:p>
            <a:endParaRPr lang="en-US"/>
          </a:p>
        </p:txBody>
      </p:sp>
      <p:sp>
        <p:nvSpPr>
          <p:cNvPr id="6" name="Line 15"/>
          <p:cNvSpPr>
            <a:spLocks noChangeShapeType="1"/>
          </p:cNvSpPr>
          <p:nvPr/>
        </p:nvSpPr>
        <p:spPr bwMode="auto">
          <a:xfrm>
            <a:off x="2743202" y="3733800"/>
            <a:ext cx="2971800" cy="304800"/>
          </a:xfrm>
          <a:prstGeom prst="line">
            <a:avLst/>
          </a:prstGeom>
          <a:noFill/>
          <a:ln w="28575">
            <a:solidFill>
              <a:srgbClr val="FF0000"/>
            </a:solidFill>
            <a:round/>
            <a:headEnd/>
            <a:tailEnd type="triangle" w="med" len="med"/>
          </a:ln>
        </p:spPr>
        <p:txBody>
          <a:bodyPr wrap="none" lIns="91420" tIns="45711" rIns="91420" bIns="45711" anchor="ct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0" y="0"/>
            <a:ext cx="4495800" cy="6001632"/>
          </a:xfrm>
          <a:prstGeom prst="rect">
            <a:avLst/>
          </a:prstGeom>
          <a:noFill/>
          <a:ln w="9525">
            <a:noFill/>
            <a:miter lim="800000"/>
            <a:headEnd/>
            <a:tailEnd/>
          </a:ln>
        </p:spPr>
        <p:txBody>
          <a:bodyPr wrap="square" lIns="91420" tIns="45711" rIns="91420" bIns="45711">
            <a:prstTxWarp prst="textNoShape">
              <a:avLst/>
            </a:prstTxWarp>
            <a:spAutoFit/>
          </a:bodyPr>
          <a:lstStyle/>
          <a:p>
            <a:pPr marL="609474" indent="-609474"/>
            <a:r>
              <a:rPr lang="en-US" dirty="0" smtClean="0"/>
              <a:t>The </a:t>
            </a:r>
            <a:r>
              <a:rPr lang="en-US" dirty="0" err="1" smtClean="0"/>
              <a:t>superfamily</a:t>
            </a:r>
            <a:r>
              <a:rPr lang="en-US" dirty="0" smtClean="0"/>
              <a:t> </a:t>
            </a:r>
            <a:r>
              <a:rPr lang="en-US" dirty="0" err="1" smtClean="0"/>
              <a:t>Pterolichoidea</a:t>
            </a:r>
            <a:endParaRPr lang="en-US" dirty="0" smtClean="0"/>
          </a:p>
          <a:p>
            <a:pPr marL="609474" indent="-609474"/>
            <a:endParaRPr lang="en-US" dirty="0" smtClean="0"/>
          </a:p>
          <a:p>
            <a:pPr marL="609474" indent="-609474"/>
            <a:endParaRPr lang="en-US" dirty="0" smtClean="0"/>
          </a:p>
          <a:p>
            <a:pPr marL="609474" indent="-609474"/>
            <a:r>
              <a:rPr lang="en-US" dirty="0" smtClean="0"/>
              <a:t>Hosts:</a:t>
            </a:r>
          </a:p>
          <a:p>
            <a:pPr marL="609474" indent="-609474"/>
            <a:r>
              <a:rPr lang="en-US" dirty="0" smtClean="0"/>
              <a:t>Common on most orders of</a:t>
            </a:r>
          </a:p>
          <a:p>
            <a:pPr marL="609474" indent="-609474"/>
            <a:r>
              <a:rPr lang="en-US" dirty="0" smtClean="0"/>
              <a:t>non-passerine birds.</a:t>
            </a:r>
          </a:p>
          <a:p>
            <a:pPr marL="609474" indent="-609474"/>
            <a:endParaRPr lang="en-US" dirty="0" smtClean="0"/>
          </a:p>
          <a:p>
            <a:r>
              <a:rPr lang="en-US" dirty="0" smtClean="0"/>
              <a:t>Rare on the Passeriformes:</a:t>
            </a:r>
          </a:p>
          <a:p>
            <a:r>
              <a:rPr lang="en-US" dirty="0" err="1" smtClean="0"/>
              <a:t>Gabuciniidae</a:t>
            </a:r>
            <a:r>
              <a:rPr lang="en-US" dirty="0" smtClean="0"/>
              <a:t>: </a:t>
            </a:r>
            <a:r>
              <a:rPr lang="en-US" i="1" dirty="0" err="1" smtClean="0"/>
              <a:t>Gabucinia</a:t>
            </a:r>
            <a:r>
              <a:rPr lang="en-US" i="1" dirty="0" smtClean="0"/>
              <a:t> </a:t>
            </a:r>
            <a:r>
              <a:rPr lang="en-US" dirty="0" smtClean="0"/>
              <a:t>on crows,</a:t>
            </a:r>
          </a:p>
          <a:p>
            <a:endParaRPr lang="en-US" dirty="0" smtClean="0"/>
          </a:p>
          <a:p>
            <a:r>
              <a:rPr lang="en-US" dirty="0" err="1" smtClean="0"/>
              <a:t>Vexillariidae</a:t>
            </a:r>
            <a:r>
              <a:rPr lang="en-US" dirty="0" smtClean="0"/>
              <a:t>: few </a:t>
            </a:r>
            <a:r>
              <a:rPr lang="en-US" i="1" dirty="0" err="1" smtClean="0"/>
              <a:t>Calaobia</a:t>
            </a:r>
            <a:r>
              <a:rPr lang="en-US" i="1" dirty="0" smtClean="0"/>
              <a:t> </a:t>
            </a:r>
          </a:p>
          <a:p>
            <a:r>
              <a:rPr lang="en-US" dirty="0" smtClean="0"/>
              <a:t>on crows,</a:t>
            </a:r>
          </a:p>
          <a:p>
            <a:endParaRPr lang="en-US" dirty="0"/>
          </a:p>
          <a:p>
            <a:r>
              <a:rPr lang="en-US" dirty="0" err="1" smtClean="0"/>
              <a:t>Ochrolichidae</a:t>
            </a:r>
            <a:r>
              <a:rPr lang="en-US" dirty="0" smtClean="0"/>
              <a:t> on African finches.</a:t>
            </a:r>
          </a:p>
        </p:txBody>
      </p:sp>
      <p:pic>
        <p:nvPicPr>
          <p:cNvPr id="7" name="Picture 6" descr="Opisthocomacarus umbellifer.jpg"/>
          <p:cNvPicPr>
            <a:picLocks noChangeAspect="1"/>
          </p:cNvPicPr>
          <p:nvPr/>
        </p:nvPicPr>
        <p:blipFill>
          <a:blip r:embed="rId3"/>
          <a:stretch>
            <a:fillRect/>
          </a:stretch>
        </p:blipFill>
        <p:spPr>
          <a:xfrm>
            <a:off x="4253836" y="457201"/>
            <a:ext cx="4890164" cy="5943601"/>
          </a:xfrm>
          <a:prstGeom prst="rect">
            <a:avLst/>
          </a:prstGeom>
        </p:spPr>
      </p:pic>
      <p:sp>
        <p:nvSpPr>
          <p:cNvPr id="8" name="TextBox 7"/>
          <p:cNvSpPr txBox="1"/>
          <p:nvPr/>
        </p:nvSpPr>
        <p:spPr>
          <a:xfrm>
            <a:off x="4419600" y="6324600"/>
            <a:ext cx="4724400" cy="594908"/>
          </a:xfrm>
          <a:prstGeom prst="rect">
            <a:avLst/>
          </a:prstGeom>
          <a:noFill/>
        </p:spPr>
        <p:txBody>
          <a:bodyPr wrap="square" lIns="91420" tIns="45711" rIns="91420" bIns="45711" rtlCol="0">
            <a:spAutoFit/>
          </a:bodyPr>
          <a:lstStyle/>
          <a:p>
            <a:pPr algn="ctr"/>
            <a:r>
              <a:rPr lang="en-US" sz="1600" i="1" dirty="0" err="1"/>
              <a:t>Opisthocomacarus</a:t>
            </a:r>
            <a:r>
              <a:rPr lang="en-US" sz="1600" i="1" dirty="0"/>
              <a:t> </a:t>
            </a:r>
            <a:r>
              <a:rPr lang="en-US" sz="1600" i="1" dirty="0" err="1"/>
              <a:t>umbellifer</a:t>
            </a:r>
            <a:r>
              <a:rPr lang="en-US" sz="1600" i="1" dirty="0"/>
              <a:t> </a:t>
            </a:r>
            <a:r>
              <a:rPr lang="en-US" sz="1600" dirty="0"/>
              <a:t>(</a:t>
            </a:r>
            <a:r>
              <a:rPr lang="en-US" sz="1600" dirty="0" err="1"/>
              <a:t>Pterolichidae</a:t>
            </a:r>
            <a:r>
              <a:rPr lang="en-US" sz="1600" dirty="0"/>
              <a:t>) from hoatzin</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terolichus male.jpg"/>
          <p:cNvPicPr>
            <a:picLocks noChangeAspect="1"/>
          </p:cNvPicPr>
          <p:nvPr/>
        </p:nvPicPr>
        <p:blipFill>
          <a:blip r:embed="rId3"/>
          <a:stretch>
            <a:fillRect/>
          </a:stretch>
        </p:blipFill>
        <p:spPr>
          <a:xfrm>
            <a:off x="4722549" y="76200"/>
            <a:ext cx="4497548" cy="6705600"/>
          </a:xfrm>
          <a:prstGeom prst="rect">
            <a:avLst/>
          </a:prstGeom>
        </p:spPr>
      </p:pic>
      <p:sp>
        <p:nvSpPr>
          <p:cNvPr id="24578" name="Text Box 2"/>
          <p:cNvSpPr txBox="1">
            <a:spLocks noChangeArrowheads="1"/>
          </p:cNvSpPr>
          <p:nvPr/>
        </p:nvSpPr>
        <p:spPr bwMode="auto">
          <a:xfrm>
            <a:off x="381000" y="355601"/>
            <a:ext cx="4426432" cy="5262969"/>
          </a:xfrm>
          <a:prstGeom prst="rect">
            <a:avLst/>
          </a:prstGeom>
          <a:noFill/>
          <a:ln w="9525">
            <a:noFill/>
            <a:miter lim="800000"/>
            <a:headEnd/>
            <a:tailEnd/>
          </a:ln>
        </p:spPr>
        <p:txBody>
          <a:bodyPr wrap="none" lIns="91420" tIns="45711" rIns="91420" bIns="45711">
            <a:prstTxWarp prst="textNoShape">
              <a:avLst/>
            </a:prstTxWarp>
            <a:spAutoFit/>
          </a:bodyPr>
          <a:lstStyle/>
          <a:p>
            <a:pPr marL="609474" indent="-609474"/>
            <a:r>
              <a:rPr lang="en-US" dirty="0" smtClean="0"/>
              <a:t>The </a:t>
            </a:r>
            <a:r>
              <a:rPr lang="en-US" dirty="0" err="1" smtClean="0"/>
              <a:t>superfamily</a:t>
            </a:r>
            <a:r>
              <a:rPr lang="en-US" dirty="0" smtClean="0"/>
              <a:t> </a:t>
            </a:r>
            <a:r>
              <a:rPr lang="en-US" dirty="0" err="1" smtClean="0"/>
              <a:t>Pterolichoidea</a:t>
            </a:r>
            <a:endParaRPr lang="en-US" dirty="0" smtClean="0"/>
          </a:p>
          <a:p>
            <a:pPr marL="609474" indent="-609474"/>
            <a:endParaRPr lang="en-US" dirty="0" smtClean="0"/>
          </a:p>
          <a:p>
            <a:pPr marL="609474" indent="-609474"/>
            <a:r>
              <a:rPr lang="en-US" dirty="0" smtClean="0"/>
              <a:t>Classification:</a:t>
            </a:r>
          </a:p>
          <a:p>
            <a:pPr marL="609474" indent="-609474"/>
            <a:r>
              <a:rPr lang="en-US" dirty="0" smtClean="0"/>
              <a:t>18 families</a:t>
            </a:r>
          </a:p>
          <a:p>
            <a:pPr marL="609474" indent="-609474"/>
            <a:r>
              <a:rPr lang="en-US" b="1" dirty="0" err="1" smtClean="0"/>
              <a:t>Pterolichidae</a:t>
            </a:r>
            <a:r>
              <a:rPr lang="en-US" dirty="0" smtClean="0"/>
              <a:t> large, diverse,</a:t>
            </a:r>
          </a:p>
          <a:p>
            <a:pPr marL="609474" indent="-609474"/>
            <a:r>
              <a:rPr lang="en-US" dirty="0" smtClean="0"/>
              <a:t>possibly </a:t>
            </a:r>
            <a:r>
              <a:rPr lang="en-US" dirty="0" err="1" smtClean="0"/>
              <a:t>paraphyletic</a:t>
            </a:r>
            <a:r>
              <a:rPr lang="en-US" dirty="0" smtClean="0"/>
              <a:t>; on many</a:t>
            </a:r>
          </a:p>
          <a:p>
            <a:pPr marL="609474" indent="-609474"/>
            <a:r>
              <a:rPr lang="en-US" dirty="0" smtClean="0"/>
              <a:t>bird orders; especially diverse</a:t>
            </a:r>
          </a:p>
          <a:p>
            <a:pPr marL="609474" indent="-609474"/>
            <a:r>
              <a:rPr lang="en-US" dirty="0" smtClean="0"/>
              <a:t>on </a:t>
            </a:r>
            <a:r>
              <a:rPr lang="en-US" dirty="0" err="1" smtClean="0"/>
              <a:t>Galliformes</a:t>
            </a:r>
            <a:r>
              <a:rPr lang="en-US" dirty="0" smtClean="0"/>
              <a:t>, </a:t>
            </a:r>
            <a:r>
              <a:rPr lang="en-US" dirty="0" err="1" smtClean="0"/>
              <a:t>Psittaciformes</a:t>
            </a:r>
            <a:r>
              <a:rPr lang="en-US" dirty="0" smtClean="0"/>
              <a:t>.</a:t>
            </a:r>
          </a:p>
          <a:p>
            <a:pPr marL="609474" indent="-609474"/>
            <a:endParaRPr lang="en-US" dirty="0" smtClean="0"/>
          </a:p>
          <a:p>
            <a:pPr marL="609474" indent="-609474"/>
            <a:r>
              <a:rPr lang="en-US" dirty="0" smtClean="0"/>
              <a:t>e.g. </a:t>
            </a:r>
            <a:r>
              <a:rPr lang="en-US" i="1" dirty="0" err="1" smtClean="0"/>
              <a:t>Pterolichus</a:t>
            </a:r>
            <a:r>
              <a:rPr lang="en-US" i="1" dirty="0" smtClean="0"/>
              <a:t> </a:t>
            </a:r>
            <a:r>
              <a:rPr lang="en-US" i="1" dirty="0" err="1" smtClean="0"/>
              <a:t>obtusus</a:t>
            </a:r>
            <a:r>
              <a:rPr lang="en-US" i="1" dirty="0" smtClean="0"/>
              <a:t> </a:t>
            </a:r>
            <a:r>
              <a:rPr lang="en-US" dirty="0" smtClean="0"/>
              <a:t>on</a:t>
            </a:r>
          </a:p>
          <a:p>
            <a:pPr marL="609474" indent="-609474"/>
            <a:r>
              <a:rPr lang="en-US" dirty="0" smtClean="0"/>
              <a:t>domestic chicken</a:t>
            </a:r>
          </a:p>
          <a:p>
            <a:pPr marL="609474" indent="-609474"/>
            <a:endParaRPr lang="en-US" dirty="0" smtClean="0"/>
          </a:p>
          <a:p>
            <a:pPr marL="609474" indent="-609474"/>
            <a:r>
              <a:rPr lang="en-US" i="1" dirty="0" err="1" smtClean="0"/>
              <a:t>Pterygocrusolichus</a:t>
            </a:r>
            <a:r>
              <a:rPr lang="en-US" i="1" dirty="0" smtClean="0"/>
              <a:t> </a:t>
            </a:r>
            <a:r>
              <a:rPr lang="en-US" i="1" dirty="0" err="1" smtClean="0"/>
              <a:t>chanayi</a:t>
            </a:r>
            <a:r>
              <a:rPr lang="en-US" i="1" dirty="0" smtClean="0"/>
              <a:t> </a:t>
            </a:r>
            <a:r>
              <a:rPr lang="en-US" dirty="0" smtClean="0"/>
              <a:t>&amp;</a:t>
            </a:r>
          </a:p>
          <a:p>
            <a:pPr marL="609474" indent="-609474"/>
            <a:r>
              <a:rPr lang="en-US" i="1" dirty="0" err="1" smtClean="0"/>
              <a:t>Contolichus</a:t>
            </a:r>
            <a:r>
              <a:rPr lang="en-US" i="1" dirty="0" smtClean="0"/>
              <a:t> </a:t>
            </a:r>
            <a:r>
              <a:rPr lang="en-US" i="1" dirty="0" err="1" smtClean="0"/>
              <a:t>latus</a:t>
            </a:r>
            <a:r>
              <a:rPr lang="en-US" i="1" dirty="0" smtClean="0"/>
              <a:t> </a:t>
            </a:r>
            <a:r>
              <a:rPr lang="en-US" dirty="0" smtClean="0"/>
              <a:t>on turkey</a:t>
            </a:r>
          </a:p>
        </p:txBody>
      </p:sp>
      <p:sp>
        <p:nvSpPr>
          <p:cNvPr id="8" name="TextBox 7"/>
          <p:cNvSpPr txBox="1"/>
          <p:nvPr/>
        </p:nvSpPr>
        <p:spPr>
          <a:xfrm>
            <a:off x="5486400" y="6059271"/>
            <a:ext cx="3056381" cy="646331"/>
          </a:xfrm>
          <a:prstGeom prst="rect">
            <a:avLst/>
          </a:prstGeom>
          <a:noFill/>
        </p:spPr>
        <p:txBody>
          <a:bodyPr wrap="none" lIns="91420" tIns="45711" rIns="91420" bIns="45711" rtlCol="0">
            <a:spAutoFit/>
          </a:bodyPr>
          <a:lstStyle/>
          <a:p>
            <a:pPr algn="ctr"/>
            <a:r>
              <a:rPr lang="en-US" sz="1800" i="1" dirty="0" err="1">
                <a:solidFill>
                  <a:schemeClr val="bg1"/>
                </a:solidFill>
              </a:rPr>
              <a:t>Pterolichus</a:t>
            </a:r>
            <a:r>
              <a:rPr lang="en-US" sz="1800" i="1" dirty="0">
                <a:solidFill>
                  <a:schemeClr val="bg1"/>
                </a:solidFill>
              </a:rPr>
              <a:t> </a:t>
            </a:r>
            <a:r>
              <a:rPr lang="en-US" sz="1800" i="1" dirty="0" err="1">
                <a:solidFill>
                  <a:schemeClr val="bg1"/>
                </a:solidFill>
              </a:rPr>
              <a:t>obtusus</a:t>
            </a:r>
            <a:endParaRPr lang="en-US" sz="1800" i="1" dirty="0">
              <a:solidFill>
                <a:schemeClr val="bg1"/>
              </a:solidFill>
            </a:endParaRPr>
          </a:p>
          <a:p>
            <a:r>
              <a:rPr lang="en-US" sz="1800" dirty="0">
                <a:solidFill>
                  <a:schemeClr val="bg1"/>
                </a:solidFill>
              </a:rPr>
              <a:t>(</a:t>
            </a:r>
            <a:r>
              <a:rPr lang="en-US" sz="1800" dirty="0" err="1">
                <a:solidFill>
                  <a:schemeClr val="bg1"/>
                </a:solidFill>
              </a:rPr>
              <a:t>Pterolichidae</a:t>
            </a:r>
            <a:r>
              <a:rPr lang="en-US" sz="1800" dirty="0">
                <a:solidFill>
                  <a:schemeClr val="bg1"/>
                </a:solidFill>
              </a:rPr>
              <a:t>) from chicken</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38100" y="0"/>
            <a:ext cx="4410132" cy="1938992"/>
          </a:xfrm>
          <a:prstGeom prst="rect">
            <a:avLst/>
          </a:prstGeom>
          <a:noFill/>
          <a:ln w="9525">
            <a:noFill/>
            <a:miter lim="800000"/>
            <a:headEnd/>
            <a:tailEnd/>
          </a:ln>
        </p:spPr>
        <p:txBody>
          <a:bodyPr wrap="none" lIns="91420" tIns="45711" rIns="91420" bIns="45711">
            <a:prstTxWarp prst="textNoShape">
              <a:avLst/>
            </a:prstTxWarp>
            <a:spAutoFit/>
          </a:bodyPr>
          <a:lstStyle/>
          <a:p>
            <a:pPr marL="609474" indent="-609474"/>
            <a:r>
              <a:rPr lang="en-US" dirty="0" smtClean="0"/>
              <a:t>The </a:t>
            </a:r>
            <a:r>
              <a:rPr lang="en-US" dirty="0" err="1" smtClean="0"/>
              <a:t>superfamily</a:t>
            </a:r>
            <a:r>
              <a:rPr lang="en-US" dirty="0" smtClean="0"/>
              <a:t> </a:t>
            </a:r>
            <a:r>
              <a:rPr lang="en-US" dirty="0" err="1" smtClean="0"/>
              <a:t>Pterolichoidea</a:t>
            </a:r>
            <a:endParaRPr lang="en-US" dirty="0" smtClean="0"/>
          </a:p>
          <a:p>
            <a:pPr marL="609474" indent="-609474"/>
            <a:endParaRPr lang="en-US" dirty="0" smtClean="0"/>
          </a:p>
          <a:p>
            <a:pPr marL="609474" indent="-609474"/>
            <a:r>
              <a:rPr lang="en-US" dirty="0" smtClean="0"/>
              <a:t>Classification: 18 families</a:t>
            </a:r>
          </a:p>
          <a:p>
            <a:pPr marL="609474" indent="-609474"/>
            <a:r>
              <a:rPr lang="en-US" dirty="0" smtClean="0"/>
              <a:t>Other families smaller, more </a:t>
            </a:r>
          </a:p>
          <a:p>
            <a:pPr marL="609474" indent="-609474"/>
            <a:r>
              <a:rPr lang="en-US" dirty="0" smtClean="0"/>
              <a:t>host restricted</a:t>
            </a:r>
          </a:p>
        </p:txBody>
      </p:sp>
      <p:pic>
        <p:nvPicPr>
          <p:cNvPr id="7" name="Picture 6" descr="Falculifer rostratus ex Columba livia BMOC 08-0430-002-4.jpg"/>
          <p:cNvPicPr>
            <a:picLocks noChangeAspect="1"/>
          </p:cNvPicPr>
          <p:nvPr/>
        </p:nvPicPr>
        <p:blipFill>
          <a:blip r:embed="rId3"/>
          <a:stretch>
            <a:fillRect/>
          </a:stretch>
        </p:blipFill>
        <p:spPr>
          <a:xfrm>
            <a:off x="-25400" y="2819400"/>
            <a:ext cx="5562600" cy="4171950"/>
          </a:xfrm>
          <a:prstGeom prst="rect">
            <a:avLst/>
          </a:prstGeom>
        </p:spPr>
      </p:pic>
      <p:sp>
        <p:nvSpPr>
          <p:cNvPr id="9" name="TextBox 8"/>
          <p:cNvSpPr txBox="1"/>
          <p:nvPr/>
        </p:nvSpPr>
        <p:spPr>
          <a:xfrm>
            <a:off x="457202" y="6211669"/>
            <a:ext cx="3993011" cy="646331"/>
          </a:xfrm>
          <a:prstGeom prst="rect">
            <a:avLst/>
          </a:prstGeom>
          <a:noFill/>
        </p:spPr>
        <p:txBody>
          <a:bodyPr wrap="none" lIns="91420" tIns="45711" rIns="91420" bIns="45711" rtlCol="0">
            <a:spAutoFit/>
          </a:bodyPr>
          <a:lstStyle/>
          <a:p>
            <a:pPr algn="ctr"/>
            <a:r>
              <a:rPr lang="en-US" sz="1800" i="1" dirty="0" err="1"/>
              <a:t>Falculifer</a:t>
            </a:r>
            <a:r>
              <a:rPr lang="en-US" sz="1800" i="1" dirty="0"/>
              <a:t> </a:t>
            </a:r>
            <a:r>
              <a:rPr lang="en-US" sz="1800" i="1" dirty="0" err="1"/>
              <a:t>rostratus</a:t>
            </a:r>
            <a:endParaRPr lang="en-US" sz="1800" i="1" dirty="0"/>
          </a:p>
          <a:p>
            <a:r>
              <a:rPr lang="en-US" sz="1800" dirty="0"/>
              <a:t>(</a:t>
            </a:r>
            <a:r>
              <a:rPr lang="en-US" sz="1800" dirty="0" err="1"/>
              <a:t>Falculiferidae</a:t>
            </a:r>
            <a:r>
              <a:rPr lang="en-US" sz="1800" dirty="0"/>
              <a:t>) from domestic pigeon</a:t>
            </a:r>
          </a:p>
        </p:txBody>
      </p:sp>
      <p:cxnSp>
        <p:nvCxnSpPr>
          <p:cNvPr id="11" name="Straight Arrow Connector 17"/>
          <p:cNvCxnSpPr>
            <a:cxnSpLocks noChangeShapeType="1"/>
          </p:cNvCxnSpPr>
          <p:nvPr/>
        </p:nvCxnSpPr>
        <p:spPr bwMode="auto">
          <a:xfrm>
            <a:off x="1676400" y="4343400"/>
            <a:ext cx="228600" cy="228600"/>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a:noFill/>
              </a14:hiddenFill>
            </a:ext>
          </a:extLst>
        </p:spPr>
      </p:cxnSp>
      <p:pic>
        <p:nvPicPr>
          <p:cNvPr id="12" name="Picture 38" descr="Falculferida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0"/>
            <a:ext cx="4725988" cy="7886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35"/>
          <p:cNvSpPr txBox="1">
            <a:spLocks noChangeArrowheads="1"/>
          </p:cNvSpPr>
          <p:nvPr/>
        </p:nvSpPr>
        <p:spPr bwMode="auto">
          <a:xfrm>
            <a:off x="5130801" y="6422207"/>
            <a:ext cx="1157672" cy="301674"/>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621" tIns="50313" rIns="100621" bIns="50313" anchor="ctr">
            <a:spAutoFit/>
          </a:bodyPr>
          <a:lstStyle/>
          <a:p>
            <a:pPr defTabSz="456442">
              <a:defRPr/>
            </a:pPr>
            <a:r>
              <a:rPr lang="en-US" sz="1300" dirty="0" err="1">
                <a:solidFill>
                  <a:srgbClr val="0000FF"/>
                </a:solidFill>
              </a:rPr>
              <a:t>Faculiferidae</a:t>
            </a:r>
            <a:endParaRPr lang="en-US" sz="1300" dirty="0">
              <a:solidFill>
                <a:srgbClr val="0000FF"/>
              </a:solidFill>
              <a:latin typeface="Times New Roman" charset="0"/>
            </a:endParaRPr>
          </a:p>
        </p:txBody>
      </p:sp>
      <p:cxnSp>
        <p:nvCxnSpPr>
          <p:cNvPr id="14" name="Straight Arrow Connector 17"/>
          <p:cNvCxnSpPr>
            <a:cxnSpLocks noChangeShapeType="1"/>
          </p:cNvCxnSpPr>
          <p:nvPr/>
        </p:nvCxnSpPr>
        <p:spPr bwMode="auto">
          <a:xfrm>
            <a:off x="2819400" y="3962400"/>
            <a:ext cx="228600" cy="228600"/>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5" name="Straight Arrow Connector 17"/>
          <p:cNvCxnSpPr>
            <a:cxnSpLocks noChangeShapeType="1"/>
          </p:cNvCxnSpPr>
          <p:nvPr/>
        </p:nvCxnSpPr>
        <p:spPr bwMode="auto">
          <a:xfrm>
            <a:off x="-152400" y="3886201"/>
            <a:ext cx="228600" cy="228600"/>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381000" y="355600"/>
            <a:ext cx="4410132" cy="1938992"/>
          </a:xfrm>
          <a:prstGeom prst="rect">
            <a:avLst/>
          </a:prstGeom>
          <a:noFill/>
          <a:ln w="9525">
            <a:noFill/>
            <a:miter lim="800000"/>
            <a:headEnd/>
            <a:tailEnd/>
          </a:ln>
        </p:spPr>
        <p:txBody>
          <a:bodyPr wrap="none" lIns="91420" tIns="45711" rIns="91420" bIns="45711">
            <a:prstTxWarp prst="textNoShape">
              <a:avLst/>
            </a:prstTxWarp>
            <a:spAutoFit/>
          </a:bodyPr>
          <a:lstStyle/>
          <a:p>
            <a:pPr marL="609474" indent="-609474"/>
            <a:r>
              <a:rPr lang="en-US" dirty="0" smtClean="0"/>
              <a:t>The </a:t>
            </a:r>
            <a:r>
              <a:rPr lang="en-US" dirty="0" err="1" smtClean="0"/>
              <a:t>superfamily</a:t>
            </a:r>
            <a:r>
              <a:rPr lang="en-US" dirty="0" smtClean="0"/>
              <a:t> </a:t>
            </a:r>
            <a:r>
              <a:rPr lang="en-US" dirty="0" err="1" smtClean="0"/>
              <a:t>Pterolichoidea</a:t>
            </a:r>
            <a:endParaRPr lang="en-US" dirty="0" smtClean="0"/>
          </a:p>
          <a:p>
            <a:pPr marL="609474" indent="-609474"/>
            <a:endParaRPr lang="en-US" dirty="0" smtClean="0"/>
          </a:p>
          <a:p>
            <a:pPr marL="609474" indent="-609474"/>
            <a:r>
              <a:rPr lang="en-US" dirty="0" smtClean="0"/>
              <a:t>Classification: 18 families</a:t>
            </a:r>
          </a:p>
          <a:p>
            <a:pPr marL="609474" indent="-609474"/>
            <a:r>
              <a:rPr lang="en-US" dirty="0" smtClean="0"/>
              <a:t>Other families smaller, more </a:t>
            </a:r>
          </a:p>
          <a:p>
            <a:pPr marL="609474" indent="-609474"/>
            <a:r>
              <a:rPr lang="en-US" dirty="0" smtClean="0"/>
              <a:t>host restricted</a:t>
            </a:r>
          </a:p>
        </p:txBody>
      </p:sp>
      <p:sp>
        <p:nvSpPr>
          <p:cNvPr id="9" name="TextBox 8"/>
          <p:cNvSpPr txBox="1"/>
          <p:nvPr/>
        </p:nvSpPr>
        <p:spPr>
          <a:xfrm>
            <a:off x="0" y="6553201"/>
            <a:ext cx="4942278" cy="343620"/>
          </a:xfrm>
          <a:prstGeom prst="rect">
            <a:avLst/>
          </a:prstGeom>
          <a:noFill/>
        </p:spPr>
        <p:txBody>
          <a:bodyPr wrap="none" lIns="91420" tIns="45711" rIns="91420" bIns="45711" rtlCol="0">
            <a:spAutoFit/>
          </a:bodyPr>
          <a:lstStyle/>
          <a:p>
            <a:r>
              <a:rPr lang="en-US" sz="1600" i="1" dirty="0" err="1"/>
              <a:t>Freyana</a:t>
            </a:r>
            <a:r>
              <a:rPr lang="en-US" sz="1600" i="1" dirty="0"/>
              <a:t> sp. </a:t>
            </a:r>
            <a:r>
              <a:rPr lang="en-US" sz="1600" dirty="0"/>
              <a:t>(</a:t>
            </a:r>
            <a:r>
              <a:rPr lang="en-US" sz="1600" dirty="0" err="1"/>
              <a:t>Freyanidae</a:t>
            </a:r>
            <a:r>
              <a:rPr lang="en-US" sz="1600" dirty="0"/>
              <a:t>) from common merganser</a:t>
            </a:r>
          </a:p>
        </p:txBody>
      </p:sp>
      <p:pic>
        <p:nvPicPr>
          <p:cNvPr id="12" name="Picture 11" descr="Freyana ex Mergus merganser.jpg"/>
          <p:cNvPicPr>
            <a:picLocks noChangeAspect="1"/>
          </p:cNvPicPr>
          <p:nvPr/>
        </p:nvPicPr>
        <p:blipFill>
          <a:blip r:embed="rId3"/>
          <a:stretch>
            <a:fillRect/>
          </a:stretch>
        </p:blipFill>
        <p:spPr>
          <a:xfrm>
            <a:off x="2" y="2914650"/>
            <a:ext cx="4953000" cy="3714750"/>
          </a:xfrm>
          <a:prstGeom prst="rect">
            <a:avLst/>
          </a:prstGeom>
        </p:spPr>
      </p:pic>
      <p:pic>
        <p:nvPicPr>
          <p:cNvPr id="7" name="Picture 39" descr="BMOC 85-0529-004_Freya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0462" y="-12700"/>
            <a:ext cx="4160838" cy="781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34"/>
          <p:cNvSpPr txBox="1">
            <a:spLocks noChangeArrowheads="1"/>
          </p:cNvSpPr>
          <p:nvPr/>
        </p:nvSpPr>
        <p:spPr bwMode="auto">
          <a:xfrm>
            <a:off x="6248400" y="6556316"/>
            <a:ext cx="1806226" cy="301684"/>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621" tIns="50313" rIns="100621" bIns="50313" anchor="ctr">
            <a:spAutoFit/>
          </a:bodyPr>
          <a:lstStyle/>
          <a:p>
            <a:pPr defTabSz="456442">
              <a:defRPr/>
            </a:pPr>
            <a:r>
              <a:rPr lang="en-US" sz="1300" dirty="0" err="1">
                <a:solidFill>
                  <a:srgbClr val="000000"/>
                </a:solidFill>
              </a:rPr>
              <a:t>Freyana</a:t>
            </a:r>
            <a:r>
              <a:rPr lang="en-US" sz="1300" dirty="0">
                <a:solidFill>
                  <a:srgbClr val="000000"/>
                </a:solidFill>
              </a:rPr>
              <a:t> (</a:t>
            </a:r>
            <a:r>
              <a:rPr lang="en-US" sz="1300" dirty="0" err="1">
                <a:solidFill>
                  <a:srgbClr val="000000"/>
                </a:solidFill>
              </a:rPr>
              <a:t>Freyanidae</a:t>
            </a:r>
            <a:r>
              <a:rPr lang="en-US" sz="1300" dirty="0">
                <a:solidFill>
                  <a:srgbClr val="000000"/>
                </a:solidFill>
              </a:rPr>
              <a:t>)</a:t>
            </a:r>
            <a:endParaRPr lang="en-US" dirty="0">
              <a:solidFill>
                <a:srgbClr val="000000"/>
              </a:solidFill>
            </a:endParaRPr>
          </a:p>
        </p:txBody>
      </p:sp>
      <p:sp>
        <p:nvSpPr>
          <p:cNvPr id="13" name="Line 15"/>
          <p:cNvSpPr>
            <a:spLocks noChangeShapeType="1"/>
          </p:cNvSpPr>
          <p:nvPr/>
        </p:nvSpPr>
        <p:spPr bwMode="auto">
          <a:xfrm>
            <a:off x="2362200" y="4267201"/>
            <a:ext cx="304800" cy="228600"/>
          </a:xfrm>
          <a:prstGeom prst="line">
            <a:avLst/>
          </a:prstGeom>
          <a:noFill/>
          <a:ln w="28575">
            <a:solidFill>
              <a:srgbClr val="FF0000"/>
            </a:solidFill>
            <a:round/>
            <a:headEnd/>
            <a:tailEnd type="triangle" w="med" len="med"/>
          </a:ln>
        </p:spPr>
        <p:txBody>
          <a:bodyPr wrap="none" lIns="91420" tIns="45711" rIns="91420" bIns="45711" anchor="ct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1981200" y="4704"/>
            <a:ext cx="4410132" cy="1938992"/>
          </a:xfrm>
          <a:prstGeom prst="rect">
            <a:avLst/>
          </a:prstGeom>
          <a:noFill/>
          <a:ln w="9525">
            <a:noFill/>
            <a:miter lim="800000"/>
            <a:headEnd/>
            <a:tailEnd/>
          </a:ln>
        </p:spPr>
        <p:txBody>
          <a:bodyPr wrap="none" lIns="91420" tIns="45711" rIns="91420" bIns="45711">
            <a:prstTxWarp prst="textNoShape">
              <a:avLst/>
            </a:prstTxWarp>
            <a:spAutoFit/>
          </a:bodyPr>
          <a:lstStyle/>
          <a:p>
            <a:pPr marL="609474" indent="-609474"/>
            <a:r>
              <a:rPr lang="en-US" dirty="0" smtClean="0"/>
              <a:t>The </a:t>
            </a:r>
            <a:r>
              <a:rPr lang="en-US" dirty="0" err="1" smtClean="0"/>
              <a:t>superfamily</a:t>
            </a:r>
            <a:r>
              <a:rPr lang="en-US" dirty="0" smtClean="0"/>
              <a:t> </a:t>
            </a:r>
            <a:r>
              <a:rPr lang="en-US" dirty="0" err="1" smtClean="0"/>
              <a:t>Pterolichoidea</a:t>
            </a:r>
            <a:endParaRPr lang="en-US" dirty="0" smtClean="0"/>
          </a:p>
          <a:p>
            <a:pPr marL="609474" indent="-609474"/>
            <a:endParaRPr lang="en-US" dirty="0" smtClean="0"/>
          </a:p>
          <a:p>
            <a:pPr marL="609474" indent="-609474"/>
            <a:r>
              <a:rPr lang="en-US" dirty="0" smtClean="0"/>
              <a:t>Classification: 18 families</a:t>
            </a:r>
          </a:p>
          <a:p>
            <a:pPr marL="609474" indent="-609474"/>
            <a:r>
              <a:rPr lang="en-US" dirty="0" smtClean="0"/>
              <a:t>Other families smaller, more </a:t>
            </a:r>
          </a:p>
          <a:p>
            <a:pPr marL="609474" indent="-609474"/>
            <a:r>
              <a:rPr lang="en-US" dirty="0" smtClean="0"/>
              <a:t>host restricted</a:t>
            </a:r>
          </a:p>
        </p:txBody>
      </p:sp>
      <p:sp>
        <p:nvSpPr>
          <p:cNvPr id="8" name="TextBox 7"/>
          <p:cNvSpPr txBox="1"/>
          <p:nvPr/>
        </p:nvSpPr>
        <p:spPr>
          <a:xfrm>
            <a:off x="914400" y="5715002"/>
            <a:ext cx="2787227" cy="646331"/>
          </a:xfrm>
          <a:prstGeom prst="rect">
            <a:avLst/>
          </a:prstGeom>
          <a:noFill/>
        </p:spPr>
        <p:txBody>
          <a:bodyPr wrap="none" lIns="91420" tIns="45711" rIns="91420" bIns="45711" rtlCol="0">
            <a:spAutoFit/>
          </a:bodyPr>
          <a:lstStyle/>
          <a:p>
            <a:r>
              <a:rPr lang="en-US" sz="1800" i="1" dirty="0" err="1"/>
              <a:t>Ptiloxenus</a:t>
            </a:r>
            <a:r>
              <a:rPr lang="en-US" sz="1800" i="1" dirty="0"/>
              <a:t> major</a:t>
            </a:r>
          </a:p>
          <a:p>
            <a:r>
              <a:rPr lang="en-US" sz="1800" dirty="0"/>
              <a:t>(</a:t>
            </a:r>
            <a:r>
              <a:rPr lang="en-US" sz="1800" dirty="0" err="1"/>
              <a:t>Ptiloxenidae</a:t>
            </a:r>
            <a:r>
              <a:rPr lang="en-US" sz="1800" dirty="0"/>
              <a:t>) from grebe</a:t>
            </a:r>
          </a:p>
        </p:txBody>
      </p:sp>
      <p:pic>
        <p:nvPicPr>
          <p:cNvPr id="10" name="Picture 9" descr="Ptiloxenus major ex Podiceps auritus2.jpg"/>
          <p:cNvPicPr>
            <a:picLocks noChangeAspect="1"/>
          </p:cNvPicPr>
          <p:nvPr/>
        </p:nvPicPr>
        <p:blipFill rotWithShape="1">
          <a:blip r:embed="rId3"/>
          <a:srcRect l="9090" t="10800" r="10859" b="18894"/>
          <a:stretch/>
        </p:blipFill>
        <p:spPr>
          <a:xfrm>
            <a:off x="-76198" y="2368297"/>
            <a:ext cx="4956048" cy="3264408"/>
          </a:xfrm>
          <a:prstGeom prst="rect">
            <a:avLst/>
          </a:prstGeom>
        </p:spPr>
      </p:pic>
      <p:sp>
        <p:nvSpPr>
          <p:cNvPr id="12" name="TextBox 11"/>
          <p:cNvSpPr txBox="1"/>
          <p:nvPr/>
        </p:nvSpPr>
        <p:spPr>
          <a:xfrm>
            <a:off x="5181600" y="5638800"/>
            <a:ext cx="3672347" cy="923330"/>
          </a:xfrm>
          <a:prstGeom prst="rect">
            <a:avLst/>
          </a:prstGeom>
          <a:noFill/>
        </p:spPr>
        <p:txBody>
          <a:bodyPr wrap="none" lIns="91420" tIns="45711" rIns="91420" bIns="45711" rtlCol="0">
            <a:spAutoFit/>
          </a:bodyPr>
          <a:lstStyle/>
          <a:p>
            <a:pPr algn="ctr"/>
            <a:r>
              <a:rPr lang="en-US" sz="1800" i="1" dirty="0" err="1"/>
              <a:t>Petiota</a:t>
            </a:r>
            <a:r>
              <a:rPr lang="en-US" sz="1800" i="1" dirty="0"/>
              <a:t> </a:t>
            </a:r>
            <a:r>
              <a:rPr lang="en-US" sz="1800" i="1" dirty="0" err="1"/>
              <a:t>bubonis</a:t>
            </a:r>
            <a:endParaRPr lang="en-US" sz="1800" i="1" dirty="0"/>
          </a:p>
          <a:p>
            <a:pPr algn="ctr"/>
            <a:r>
              <a:rPr lang="en-US" sz="1800" dirty="0"/>
              <a:t>(</a:t>
            </a:r>
            <a:r>
              <a:rPr lang="en-US" sz="1800" dirty="0" err="1"/>
              <a:t>Kramerellidae</a:t>
            </a:r>
            <a:r>
              <a:rPr lang="en-US" sz="1800" dirty="0"/>
              <a:t>) from great horned </a:t>
            </a:r>
          </a:p>
          <a:p>
            <a:pPr algn="ctr"/>
            <a:r>
              <a:rPr lang="en-US" sz="1800" dirty="0"/>
              <a:t>owl</a:t>
            </a:r>
          </a:p>
        </p:txBody>
      </p:sp>
      <p:pic>
        <p:nvPicPr>
          <p:cNvPr id="13" name="Picture 12" descr="Petitota bubonis2.jpg"/>
          <p:cNvPicPr>
            <a:picLocks noChangeAspect="1"/>
          </p:cNvPicPr>
          <p:nvPr/>
        </p:nvPicPr>
        <p:blipFill>
          <a:blip r:embed="rId4"/>
          <a:stretch>
            <a:fillRect/>
          </a:stretch>
        </p:blipFill>
        <p:spPr>
          <a:xfrm>
            <a:off x="4876800" y="2362201"/>
            <a:ext cx="4368800" cy="3276600"/>
          </a:xfrm>
          <a:prstGeom prst="rect">
            <a:avLst/>
          </a:prstGeom>
        </p:spPr>
      </p:pic>
    </p:spTree>
    <p:extLst>
      <p:ext uri="{BB962C8B-B14F-4D97-AF65-F5344CB8AC3E}">
        <p14:creationId xmlns:p14="http://schemas.microsoft.com/office/powerpoint/2010/main" val="93515894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ystidosoma anacrotricha BMOC 82-0228-002.jpg"/>
          <p:cNvPicPr>
            <a:picLocks noChangeAspect="1"/>
          </p:cNvPicPr>
          <p:nvPr/>
        </p:nvPicPr>
        <p:blipFill>
          <a:blip r:embed="rId3"/>
          <a:stretch>
            <a:fillRect/>
          </a:stretch>
        </p:blipFill>
        <p:spPr>
          <a:xfrm>
            <a:off x="5029201" y="2"/>
            <a:ext cx="4114800" cy="3046925"/>
          </a:xfrm>
          <a:prstGeom prst="rect">
            <a:avLst/>
          </a:prstGeom>
        </p:spPr>
      </p:pic>
      <p:sp>
        <p:nvSpPr>
          <p:cNvPr id="24578" name="Text Box 2"/>
          <p:cNvSpPr txBox="1">
            <a:spLocks noChangeArrowheads="1"/>
          </p:cNvSpPr>
          <p:nvPr/>
        </p:nvSpPr>
        <p:spPr bwMode="auto">
          <a:xfrm>
            <a:off x="1" y="0"/>
            <a:ext cx="5105399" cy="3046970"/>
          </a:xfrm>
          <a:prstGeom prst="rect">
            <a:avLst/>
          </a:prstGeom>
          <a:noFill/>
          <a:ln w="9525">
            <a:noFill/>
            <a:miter lim="800000"/>
            <a:headEnd/>
            <a:tailEnd/>
          </a:ln>
        </p:spPr>
        <p:txBody>
          <a:bodyPr wrap="square" lIns="91420" tIns="45711" rIns="91420" bIns="45711">
            <a:prstTxWarp prst="textNoShape">
              <a:avLst/>
            </a:prstTxWarp>
            <a:spAutoFit/>
          </a:bodyPr>
          <a:lstStyle/>
          <a:p>
            <a:r>
              <a:rPr lang="en-US" dirty="0" smtClean="0"/>
              <a:t>The </a:t>
            </a:r>
            <a:r>
              <a:rPr lang="en-US" dirty="0" err="1" smtClean="0"/>
              <a:t>superfamily</a:t>
            </a:r>
            <a:r>
              <a:rPr lang="en-US" dirty="0" smtClean="0"/>
              <a:t> </a:t>
            </a:r>
            <a:r>
              <a:rPr lang="en-US" dirty="0" err="1" smtClean="0"/>
              <a:t>Pterolichoidea</a:t>
            </a:r>
            <a:endParaRPr lang="en-US" dirty="0" smtClean="0"/>
          </a:p>
          <a:p>
            <a:endParaRPr lang="en-US" dirty="0" smtClean="0"/>
          </a:p>
          <a:p>
            <a:r>
              <a:rPr lang="en-US" dirty="0" smtClean="0"/>
              <a:t>Classification: 4 families live within feather quills</a:t>
            </a:r>
          </a:p>
          <a:p>
            <a:r>
              <a:rPr lang="en-US" b="1" dirty="0" err="1" smtClean="0"/>
              <a:t>Ascouracaridae</a:t>
            </a:r>
            <a:r>
              <a:rPr lang="en-US" dirty="0" smtClean="0"/>
              <a:t> on many</a:t>
            </a:r>
          </a:p>
          <a:p>
            <a:r>
              <a:rPr lang="en-US" dirty="0" smtClean="0"/>
              <a:t>bird orders</a:t>
            </a:r>
          </a:p>
          <a:p>
            <a:r>
              <a:rPr lang="en-US" dirty="0" smtClean="0"/>
              <a:t>May consume entire </a:t>
            </a:r>
            <a:r>
              <a:rPr lang="en-US" dirty="0"/>
              <a:t>feather </a:t>
            </a:r>
            <a:r>
              <a:rPr lang="en-US" dirty="0" smtClean="0"/>
              <a:t>medulla</a:t>
            </a:r>
          </a:p>
        </p:txBody>
      </p:sp>
      <p:sp>
        <p:nvSpPr>
          <p:cNvPr id="8" name="TextBox 7"/>
          <p:cNvSpPr txBox="1"/>
          <p:nvPr/>
        </p:nvSpPr>
        <p:spPr>
          <a:xfrm>
            <a:off x="5029201" y="2524780"/>
            <a:ext cx="4114800" cy="523220"/>
          </a:xfrm>
          <a:prstGeom prst="rect">
            <a:avLst/>
          </a:prstGeom>
          <a:noFill/>
        </p:spPr>
        <p:txBody>
          <a:bodyPr wrap="square" lIns="91420" tIns="45711" rIns="91420" bIns="45711" rtlCol="0">
            <a:spAutoFit/>
          </a:bodyPr>
          <a:lstStyle/>
          <a:p>
            <a:pPr algn="ctr"/>
            <a:r>
              <a:rPr lang="en-US" sz="1400" i="1" dirty="0" err="1">
                <a:solidFill>
                  <a:srgbClr val="FFFFFF"/>
                </a:solidFill>
              </a:rPr>
              <a:t>Cystidosoma</a:t>
            </a:r>
            <a:r>
              <a:rPr lang="en-US" sz="1400" i="1" dirty="0">
                <a:solidFill>
                  <a:srgbClr val="FFFFFF"/>
                </a:solidFill>
              </a:rPr>
              <a:t> </a:t>
            </a:r>
            <a:r>
              <a:rPr lang="en-US" sz="1400" i="1" dirty="0" err="1">
                <a:solidFill>
                  <a:srgbClr val="FFFFFF"/>
                </a:solidFill>
              </a:rPr>
              <a:t>anacrotricha</a:t>
            </a:r>
            <a:r>
              <a:rPr lang="en-US" sz="1400" i="1" dirty="0">
                <a:solidFill>
                  <a:srgbClr val="FFFFFF"/>
                </a:solidFill>
              </a:rPr>
              <a:t> </a:t>
            </a:r>
            <a:r>
              <a:rPr lang="en-US" sz="1400" dirty="0">
                <a:solidFill>
                  <a:srgbClr val="FFFFFF"/>
                </a:solidFill>
              </a:rPr>
              <a:t>(</a:t>
            </a:r>
            <a:r>
              <a:rPr lang="en-US" sz="1400" dirty="0" err="1">
                <a:solidFill>
                  <a:srgbClr val="FFFFFF"/>
                </a:solidFill>
              </a:rPr>
              <a:t>Ascouracaridae</a:t>
            </a:r>
            <a:r>
              <a:rPr lang="en-US" sz="1400" dirty="0">
                <a:solidFill>
                  <a:srgbClr val="FFFFFF"/>
                </a:solidFill>
              </a:rPr>
              <a:t>) from African gray parrot</a:t>
            </a:r>
          </a:p>
        </p:txBody>
      </p:sp>
      <p:sp>
        <p:nvSpPr>
          <p:cNvPr id="9" name="TextBox 8"/>
          <p:cNvSpPr txBox="1"/>
          <p:nvPr/>
        </p:nvSpPr>
        <p:spPr>
          <a:xfrm>
            <a:off x="838200" y="6211669"/>
            <a:ext cx="3210232" cy="646331"/>
          </a:xfrm>
          <a:prstGeom prst="rect">
            <a:avLst/>
          </a:prstGeom>
          <a:noFill/>
        </p:spPr>
        <p:txBody>
          <a:bodyPr wrap="none" lIns="91420" tIns="45711" rIns="91420" bIns="45711" rtlCol="0">
            <a:spAutoFit/>
          </a:bodyPr>
          <a:lstStyle/>
          <a:p>
            <a:r>
              <a:rPr lang="en-US" sz="1800" i="1" dirty="0" err="1"/>
              <a:t>Cystoidosoma</a:t>
            </a:r>
            <a:r>
              <a:rPr lang="en-US" sz="1800" i="1" dirty="0"/>
              <a:t> sp. </a:t>
            </a:r>
            <a:r>
              <a:rPr lang="en-US" sz="1800" dirty="0"/>
              <a:t>female</a:t>
            </a:r>
            <a:endParaRPr lang="en-US" sz="1800" i="1" dirty="0"/>
          </a:p>
          <a:p>
            <a:r>
              <a:rPr lang="en-US" sz="1800" dirty="0"/>
              <a:t>(</a:t>
            </a:r>
            <a:r>
              <a:rPr lang="en-US" sz="1800" dirty="0" err="1"/>
              <a:t>Ascouracaridae</a:t>
            </a:r>
            <a:r>
              <a:rPr lang="en-US" sz="1800" dirty="0"/>
              <a:t>) from parrot</a:t>
            </a:r>
          </a:p>
        </p:txBody>
      </p:sp>
      <p:pic>
        <p:nvPicPr>
          <p:cNvPr id="7" name="Picture 6" descr="22 Cystoidosoma ex Aratinga holochlora female.jpg"/>
          <p:cNvPicPr>
            <a:picLocks noChangeAspect="1"/>
          </p:cNvPicPr>
          <p:nvPr/>
        </p:nvPicPr>
        <p:blipFill>
          <a:blip r:embed="rId4"/>
          <a:stretch>
            <a:fillRect/>
          </a:stretch>
        </p:blipFill>
        <p:spPr>
          <a:xfrm>
            <a:off x="1" y="3352799"/>
            <a:ext cx="4343400" cy="2752318"/>
          </a:xfrm>
          <a:prstGeom prst="rect">
            <a:avLst/>
          </a:prstGeom>
        </p:spPr>
      </p:pic>
      <p:pic>
        <p:nvPicPr>
          <p:cNvPr id="13" name="Picture 12" descr="Cystidosoma ex Amazona amazonica BMOC 82-0203-002.jpg"/>
          <p:cNvPicPr>
            <a:picLocks noChangeAspect="1"/>
          </p:cNvPicPr>
          <p:nvPr/>
        </p:nvPicPr>
        <p:blipFill>
          <a:blip r:embed="rId5"/>
          <a:stretch>
            <a:fillRect/>
          </a:stretch>
        </p:blipFill>
        <p:spPr>
          <a:xfrm>
            <a:off x="4571050" y="3352800"/>
            <a:ext cx="1829750" cy="2727620"/>
          </a:xfrm>
          <a:prstGeom prst="rect">
            <a:avLst/>
          </a:prstGeom>
        </p:spPr>
      </p:pic>
      <p:pic>
        <p:nvPicPr>
          <p:cNvPr id="14" name="Picture 13" descr="Cystidosoma anacrotricha larva BMOC 82-0223-002.jpg"/>
          <p:cNvPicPr>
            <a:picLocks noChangeAspect="1"/>
          </p:cNvPicPr>
          <p:nvPr/>
        </p:nvPicPr>
        <p:blipFill>
          <a:blip r:embed="rId6"/>
          <a:stretch>
            <a:fillRect/>
          </a:stretch>
        </p:blipFill>
        <p:spPr>
          <a:xfrm>
            <a:off x="6682313" y="3048002"/>
            <a:ext cx="2461689" cy="3810000"/>
          </a:xfrm>
          <a:prstGeom prst="rect">
            <a:avLst/>
          </a:prstGeom>
        </p:spPr>
      </p:pic>
      <p:sp>
        <p:nvSpPr>
          <p:cNvPr id="2" name="Rectangle 1"/>
          <p:cNvSpPr/>
          <p:nvPr/>
        </p:nvSpPr>
        <p:spPr>
          <a:xfrm>
            <a:off x="6934202" y="6553202"/>
            <a:ext cx="2050687" cy="307777"/>
          </a:xfrm>
          <a:prstGeom prst="rect">
            <a:avLst/>
          </a:prstGeom>
        </p:spPr>
        <p:txBody>
          <a:bodyPr wrap="none" lIns="91420" tIns="45711" rIns="91420" bIns="45711">
            <a:spAutoFit/>
          </a:bodyPr>
          <a:lstStyle/>
          <a:p>
            <a:r>
              <a:rPr lang="en-US" sz="1400" dirty="0">
                <a:solidFill>
                  <a:schemeClr val="bg1"/>
                </a:solidFill>
              </a:rPr>
              <a:t>larva (dispersing stage)</a:t>
            </a:r>
          </a:p>
        </p:txBody>
      </p:sp>
      <p:sp>
        <p:nvSpPr>
          <p:cNvPr id="3" name="Rectangle 2"/>
          <p:cNvSpPr/>
          <p:nvPr/>
        </p:nvSpPr>
        <p:spPr>
          <a:xfrm>
            <a:off x="7543802" y="1066801"/>
            <a:ext cx="638481" cy="343620"/>
          </a:xfrm>
          <a:prstGeom prst="rect">
            <a:avLst/>
          </a:prstGeom>
        </p:spPr>
        <p:txBody>
          <a:bodyPr wrap="none" lIns="91420" tIns="45711" rIns="91420" bIns="45711">
            <a:spAutoFit/>
          </a:bodyPr>
          <a:lstStyle/>
          <a:p>
            <a:r>
              <a:rPr lang="en-US" sz="1600" dirty="0">
                <a:solidFill>
                  <a:srgbClr val="0000FF"/>
                </a:solidFill>
              </a:rPr>
              <a:t>male</a:t>
            </a:r>
          </a:p>
        </p:txBody>
      </p:sp>
      <p:sp>
        <p:nvSpPr>
          <p:cNvPr id="11" name="Rectangle 10"/>
          <p:cNvSpPr/>
          <p:nvPr/>
        </p:nvSpPr>
        <p:spPr>
          <a:xfrm>
            <a:off x="5867400" y="990600"/>
            <a:ext cx="813105" cy="343620"/>
          </a:xfrm>
          <a:prstGeom prst="rect">
            <a:avLst/>
          </a:prstGeom>
        </p:spPr>
        <p:txBody>
          <a:bodyPr wrap="none" lIns="91420" tIns="45711" rIns="91420" bIns="45711">
            <a:spAutoFit/>
          </a:bodyPr>
          <a:lstStyle/>
          <a:p>
            <a:r>
              <a:rPr lang="en-US" sz="1600" dirty="0">
                <a:solidFill>
                  <a:srgbClr val="0000FF"/>
                </a:solidFill>
              </a:rPr>
              <a:t>female</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8645527" y="6346825"/>
            <a:ext cx="184150" cy="457200"/>
          </a:xfrm>
          <a:prstGeom prst="rect">
            <a:avLst/>
          </a:prstGeom>
          <a:noFill/>
          <a:ln w="9525">
            <a:noFill/>
            <a:miter lim="800000"/>
            <a:headEnd/>
            <a:tailEnd/>
          </a:ln>
        </p:spPr>
        <p:txBody>
          <a:bodyPr wrap="none" lIns="91420" tIns="45711" rIns="91420" bIns="45711">
            <a:prstTxWarp prst="textNoShape">
              <a:avLst/>
            </a:prstTxWarp>
            <a:spAutoFit/>
          </a:bodyPr>
          <a:lstStyle/>
          <a:p>
            <a:endParaRPr lang="en-US"/>
          </a:p>
        </p:txBody>
      </p:sp>
      <p:pic>
        <p:nvPicPr>
          <p:cNvPr id="26627" name="Picture 3" descr="cladogram"/>
          <p:cNvPicPr>
            <a:picLocks noChangeAspect="1" noChangeArrowheads="1"/>
          </p:cNvPicPr>
          <p:nvPr/>
        </p:nvPicPr>
        <p:blipFill>
          <a:blip r:embed="rId3"/>
          <a:srcRect/>
          <a:stretch>
            <a:fillRect/>
          </a:stretch>
        </p:blipFill>
        <p:spPr bwMode="auto">
          <a:xfrm>
            <a:off x="0" y="1371600"/>
            <a:ext cx="9118600" cy="4057650"/>
          </a:xfrm>
          <a:prstGeom prst="rect">
            <a:avLst/>
          </a:prstGeom>
          <a:noFill/>
          <a:ln w="9525">
            <a:noFill/>
            <a:miter lim="800000"/>
            <a:headEnd/>
            <a:tailEnd/>
          </a:ln>
        </p:spPr>
      </p:pic>
      <p:sp>
        <p:nvSpPr>
          <p:cNvPr id="26628" name="Text Box 4"/>
          <p:cNvSpPr txBox="1">
            <a:spLocks noChangeArrowheads="1"/>
          </p:cNvSpPr>
          <p:nvPr/>
        </p:nvSpPr>
        <p:spPr bwMode="auto">
          <a:xfrm>
            <a:off x="365125" y="352425"/>
            <a:ext cx="3148013" cy="457200"/>
          </a:xfrm>
          <a:prstGeom prst="rect">
            <a:avLst/>
          </a:prstGeom>
          <a:noFill/>
          <a:ln w="9525">
            <a:noFill/>
            <a:miter lim="800000"/>
            <a:headEnd/>
            <a:tailEnd/>
          </a:ln>
        </p:spPr>
        <p:txBody>
          <a:bodyPr wrap="none" lIns="91420" tIns="45711" rIns="91420" bIns="45711">
            <a:prstTxWarp prst="textNoShape">
              <a:avLst/>
            </a:prstTxWarp>
            <a:spAutoFit/>
          </a:bodyPr>
          <a:lstStyle/>
          <a:p>
            <a:r>
              <a:rPr lang="en-US"/>
              <a:t>Permanent parasitism</a:t>
            </a:r>
          </a:p>
        </p:txBody>
      </p:sp>
      <p:sp>
        <p:nvSpPr>
          <p:cNvPr id="26634" name="Text Box 10"/>
          <p:cNvSpPr txBox="1">
            <a:spLocks noChangeArrowheads="1"/>
          </p:cNvSpPr>
          <p:nvPr/>
        </p:nvSpPr>
        <p:spPr bwMode="auto">
          <a:xfrm>
            <a:off x="533402" y="5562600"/>
            <a:ext cx="2066341" cy="461665"/>
          </a:xfrm>
          <a:prstGeom prst="rect">
            <a:avLst/>
          </a:prstGeom>
          <a:noFill/>
          <a:ln w="9525">
            <a:noFill/>
            <a:miter lim="800000"/>
            <a:headEnd/>
            <a:tailEnd/>
          </a:ln>
        </p:spPr>
        <p:txBody>
          <a:bodyPr wrap="none" lIns="91420" tIns="45711" rIns="91420" bIns="45711">
            <a:prstTxWarp prst="textNoShape">
              <a:avLst/>
            </a:prstTxWarp>
            <a:spAutoFit/>
          </a:bodyPr>
          <a:lstStyle/>
          <a:p>
            <a:r>
              <a:rPr lang="en-US" dirty="0" smtClean="0">
                <a:solidFill>
                  <a:schemeClr val="accent2"/>
                </a:solidFill>
              </a:rPr>
              <a:t>Bird </a:t>
            </a:r>
            <a:r>
              <a:rPr lang="en-US" dirty="0">
                <a:solidFill>
                  <a:schemeClr val="accent2"/>
                </a:solidFill>
              </a:rPr>
              <a:t>parasites</a:t>
            </a:r>
            <a:endParaRPr lang="en-US" dirty="0"/>
          </a:p>
        </p:txBody>
      </p:sp>
      <p:sp>
        <p:nvSpPr>
          <p:cNvPr id="26635" name="Line 11"/>
          <p:cNvSpPr>
            <a:spLocks noChangeShapeType="1"/>
          </p:cNvSpPr>
          <p:nvPr/>
        </p:nvSpPr>
        <p:spPr bwMode="auto">
          <a:xfrm>
            <a:off x="762000" y="1447800"/>
            <a:ext cx="6172200" cy="0"/>
          </a:xfrm>
          <a:prstGeom prst="line">
            <a:avLst/>
          </a:prstGeom>
          <a:noFill/>
          <a:ln w="28575">
            <a:solidFill>
              <a:schemeClr val="accent2"/>
            </a:solidFill>
            <a:round/>
            <a:headEnd/>
            <a:tailEnd/>
          </a:ln>
        </p:spPr>
        <p:txBody>
          <a:bodyPr wrap="none" lIns="91420" tIns="45711" rIns="91420" bIns="45711" anchor="ctr">
            <a:prstTxWarp prst="textNoShape">
              <a:avLst/>
            </a:prstTxWarp>
          </a:bodyPr>
          <a:lstStyle/>
          <a:p>
            <a:endParaRPr lang="en-US"/>
          </a:p>
        </p:txBody>
      </p:sp>
      <p:pic>
        <p:nvPicPr>
          <p:cNvPr id="26636" name="Picture 13" descr="feathermites"/>
          <p:cNvPicPr>
            <a:picLocks noChangeAspect="1" noChangeArrowheads="1"/>
          </p:cNvPicPr>
          <p:nvPr/>
        </p:nvPicPr>
        <p:blipFill>
          <a:blip r:embed="rId4"/>
          <a:srcRect/>
          <a:stretch>
            <a:fillRect/>
          </a:stretch>
        </p:blipFill>
        <p:spPr bwMode="auto">
          <a:xfrm>
            <a:off x="6400800" y="3448050"/>
            <a:ext cx="2243138" cy="34099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0" y="25400"/>
            <a:ext cx="5181600" cy="4154973"/>
          </a:xfrm>
          <a:prstGeom prst="rect">
            <a:avLst/>
          </a:prstGeom>
          <a:noFill/>
          <a:ln w="9525">
            <a:noFill/>
            <a:miter lim="800000"/>
            <a:headEnd/>
            <a:tailEnd/>
          </a:ln>
        </p:spPr>
        <p:txBody>
          <a:bodyPr wrap="square" lIns="91420" tIns="45711" rIns="91420" bIns="45711">
            <a:prstTxWarp prst="textNoShape">
              <a:avLst/>
            </a:prstTxWarp>
            <a:spAutoFit/>
          </a:bodyPr>
          <a:lstStyle/>
          <a:p>
            <a:r>
              <a:rPr lang="en-US" dirty="0" smtClean="0"/>
              <a:t>The </a:t>
            </a:r>
            <a:r>
              <a:rPr lang="en-US" dirty="0" err="1" smtClean="0"/>
              <a:t>superfamily</a:t>
            </a:r>
            <a:r>
              <a:rPr lang="en-US" dirty="0" smtClean="0"/>
              <a:t> </a:t>
            </a:r>
            <a:r>
              <a:rPr lang="en-US" dirty="0" err="1" smtClean="0"/>
              <a:t>Pterolichoidea</a:t>
            </a:r>
            <a:endParaRPr lang="en-US" dirty="0" smtClean="0"/>
          </a:p>
          <a:p>
            <a:r>
              <a:rPr lang="en-US" dirty="0" smtClean="0"/>
              <a:t>Classification: 4 families live within feather quills</a:t>
            </a:r>
          </a:p>
          <a:p>
            <a:pPr marL="609474" indent="-609474"/>
            <a:r>
              <a:rPr lang="en-US" b="1" dirty="0" err="1" smtClean="0"/>
              <a:t>Syringobiidae</a:t>
            </a:r>
            <a:r>
              <a:rPr lang="en-US" dirty="0" smtClean="0"/>
              <a:t> on </a:t>
            </a:r>
            <a:r>
              <a:rPr lang="en-US" dirty="0" err="1" smtClean="0"/>
              <a:t>Charadriiformes</a:t>
            </a:r>
            <a:endParaRPr lang="en-US" dirty="0" smtClean="0"/>
          </a:p>
          <a:p>
            <a:endParaRPr lang="en-US" dirty="0" smtClean="0"/>
          </a:p>
          <a:p>
            <a:r>
              <a:rPr lang="en-US" dirty="0" smtClean="0"/>
              <a:t>Feed </a:t>
            </a:r>
            <a:r>
              <a:rPr lang="en-US" dirty="0"/>
              <a:t>on </a:t>
            </a:r>
            <a:r>
              <a:rPr lang="en-US" dirty="0" err="1" smtClean="0"/>
              <a:t>keratinaceous</a:t>
            </a:r>
            <a:r>
              <a:rPr lang="en-US" dirty="0"/>
              <a:t> </a:t>
            </a:r>
            <a:r>
              <a:rPr lang="en-US" dirty="0" smtClean="0"/>
              <a:t>material</a:t>
            </a:r>
            <a:r>
              <a:rPr lang="en-US" dirty="0"/>
              <a:t>, with most feeding on pulp caps in the</a:t>
            </a:r>
          </a:p>
          <a:p>
            <a:r>
              <a:rPr lang="en-US" dirty="0"/>
              <a:t>lower part of the </a:t>
            </a:r>
            <a:r>
              <a:rPr lang="en-US" dirty="0" err="1" smtClean="0"/>
              <a:t>feather.</a:t>
            </a:r>
            <a:r>
              <a:rPr lang="en-US" i="1" dirty="0" err="1" smtClean="0"/>
              <a:t>Plutarchusia</a:t>
            </a:r>
            <a:r>
              <a:rPr lang="en-US" dirty="0" smtClean="0"/>
              <a:t> </a:t>
            </a:r>
            <a:r>
              <a:rPr lang="en-US" dirty="0"/>
              <a:t>and </a:t>
            </a:r>
            <a:r>
              <a:rPr lang="en-US" i="1" dirty="0" err="1"/>
              <a:t>Paidoplutarchusia</a:t>
            </a:r>
            <a:r>
              <a:rPr lang="en-US" dirty="0" smtClean="0"/>
              <a:t>, consume </a:t>
            </a:r>
            <a:r>
              <a:rPr lang="en-US" dirty="0"/>
              <a:t>the pithy feather </a:t>
            </a:r>
            <a:r>
              <a:rPr lang="en-US" dirty="0" smtClean="0"/>
              <a:t>medulla and </a:t>
            </a:r>
            <a:r>
              <a:rPr lang="en-US" dirty="0"/>
              <a:t>can cause considerable </a:t>
            </a:r>
            <a:r>
              <a:rPr lang="en-US" dirty="0" smtClean="0"/>
              <a:t>damage.</a:t>
            </a:r>
          </a:p>
        </p:txBody>
      </p:sp>
      <p:pic>
        <p:nvPicPr>
          <p:cNvPr id="11" name="Picture 10" descr="Phyllochaeta tenuiseta2.jpg"/>
          <p:cNvPicPr>
            <a:picLocks noChangeAspect="1"/>
          </p:cNvPicPr>
          <p:nvPr/>
        </p:nvPicPr>
        <p:blipFill>
          <a:blip r:embed="rId3"/>
          <a:stretch>
            <a:fillRect/>
          </a:stretch>
        </p:blipFill>
        <p:spPr>
          <a:xfrm>
            <a:off x="5181600" y="-265330"/>
            <a:ext cx="3962400" cy="2971800"/>
          </a:xfrm>
          <a:prstGeom prst="rect">
            <a:avLst/>
          </a:prstGeom>
        </p:spPr>
      </p:pic>
      <p:pic>
        <p:nvPicPr>
          <p:cNvPr id="12" name="Picture 11" descr="Sikyonemus minutillae BMOC 82-0514-015 male.jpg"/>
          <p:cNvPicPr>
            <a:picLocks noChangeAspect="1"/>
          </p:cNvPicPr>
          <p:nvPr/>
        </p:nvPicPr>
        <p:blipFill>
          <a:blip r:embed="rId4"/>
          <a:stretch>
            <a:fillRect/>
          </a:stretch>
        </p:blipFill>
        <p:spPr>
          <a:xfrm>
            <a:off x="6400546" y="2745986"/>
            <a:ext cx="2743455" cy="4112014"/>
          </a:xfrm>
          <a:prstGeom prst="rect">
            <a:avLst/>
          </a:prstGeom>
        </p:spPr>
      </p:pic>
      <p:pic>
        <p:nvPicPr>
          <p:cNvPr id="16" name="Picture 15" descr="26 Thecarthra theca oviposition ex Dubinin.jpg"/>
          <p:cNvPicPr>
            <a:picLocks noChangeAspect="1"/>
          </p:cNvPicPr>
          <p:nvPr/>
        </p:nvPicPr>
        <p:blipFill>
          <a:blip r:embed="rId5"/>
          <a:stretch>
            <a:fillRect/>
          </a:stretch>
        </p:blipFill>
        <p:spPr>
          <a:xfrm>
            <a:off x="2895600" y="4800600"/>
            <a:ext cx="3505200" cy="2380128"/>
          </a:xfrm>
          <a:prstGeom prst="rect">
            <a:avLst/>
          </a:prstGeom>
        </p:spPr>
      </p:pic>
      <p:sp>
        <p:nvSpPr>
          <p:cNvPr id="17" name="TextBox 16"/>
          <p:cNvSpPr txBox="1"/>
          <p:nvPr/>
        </p:nvSpPr>
        <p:spPr>
          <a:xfrm>
            <a:off x="2819401" y="4191000"/>
            <a:ext cx="3581400" cy="646331"/>
          </a:xfrm>
          <a:prstGeom prst="rect">
            <a:avLst/>
          </a:prstGeom>
          <a:noFill/>
        </p:spPr>
        <p:txBody>
          <a:bodyPr wrap="square" lIns="91420" tIns="45711" rIns="91420" bIns="45711" rtlCol="0">
            <a:spAutoFit/>
          </a:bodyPr>
          <a:lstStyle/>
          <a:p>
            <a:pPr algn="ctr"/>
            <a:r>
              <a:rPr lang="en-US" sz="1800" dirty="0"/>
              <a:t>Some species deposit eggs in designated “nursery” quill</a:t>
            </a:r>
          </a:p>
        </p:txBody>
      </p:sp>
      <p:grpSp>
        <p:nvGrpSpPr>
          <p:cNvPr id="3" name="Group 2"/>
          <p:cNvGrpSpPr/>
          <p:nvPr/>
        </p:nvGrpSpPr>
        <p:grpSpPr>
          <a:xfrm>
            <a:off x="25401" y="4953000"/>
            <a:ext cx="2884106" cy="1905000"/>
            <a:chOff x="25400" y="4953000"/>
            <a:chExt cx="2884106" cy="1905000"/>
          </a:xfrm>
        </p:grpSpPr>
        <p:pic>
          <p:nvPicPr>
            <p:cNvPr id="15" name="Picture 14" descr="Syringobiidae eggs ex Chlidonias niger.jpg"/>
            <p:cNvPicPr>
              <a:picLocks noChangeAspect="1"/>
            </p:cNvPicPr>
            <p:nvPr/>
          </p:nvPicPr>
          <p:blipFill>
            <a:blip r:embed="rId6"/>
            <a:stretch>
              <a:fillRect/>
            </a:stretch>
          </p:blipFill>
          <p:spPr>
            <a:xfrm>
              <a:off x="25400" y="4953000"/>
              <a:ext cx="2884106" cy="1905000"/>
            </a:xfrm>
            <a:prstGeom prst="rect">
              <a:avLst/>
            </a:prstGeom>
          </p:spPr>
        </p:pic>
        <p:sp>
          <p:nvSpPr>
            <p:cNvPr id="2" name="Rectangle 1"/>
            <p:cNvSpPr/>
            <p:nvPr/>
          </p:nvSpPr>
          <p:spPr>
            <a:xfrm>
              <a:off x="152400" y="5105400"/>
              <a:ext cx="1750224" cy="369332"/>
            </a:xfrm>
            <a:prstGeom prst="rect">
              <a:avLst/>
            </a:prstGeom>
          </p:spPr>
          <p:txBody>
            <a:bodyPr wrap="none" lIns="91430" tIns="45715" rIns="91430" bIns="45715">
              <a:spAutoFit/>
            </a:bodyPr>
            <a:lstStyle/>
            <a:p>
              <a:r>
                <a:rPr lang="en-US" sz="1800" dirty="0">
                  <a:solidFill>
                    <a:schemeClr val="bg1"/>
                  </a:solidFill>
                </a:rPr>
                <a:t>damage to quill</a:t>
              </a:r>
            </a:p>
          </p:txBody>
        </p:sp>
      </p:grpSp>
      <p:sp>
        <p:nvSpPr>
          <p:cNvPr id="9" name="TextBox 8"/>
          <p:cNvSpPr txBox="1"/>
          <p:nvPr/>
        </p:nvSpPr>
        <p:spPr>
          <a:xfrm>
            <a:off x="6248145" y="6022586"/>
            <a:ext cx="3048000" cy="923330"/>
          </a:xfrm>
          <a:prstGeom prst="rect">
            <a:avLst/>
          </a:prstGeom>
          <a:noFill/>
        </p:spPr>
        <p:txBody>
          <a:bodyPr wrap="square" lIns="91420" tIns="45711" rIns="91420" bIns="45711" rtlCol="0">
            <a:spAutoFit/>
          </a:bodyPr>
          <a:lstStyle/>
          <a:p>
            <a:pPr algn="ctr"/>
            <a:r>
              <a:rPr lang="en-US" sz="1800" i="1" dirty="0" err="1">
                <a:solidFill>
                  <a:srgbClr val="FFFFFF"/>
                </a:solidFill>
              </a:rPr>
              <a:t>Sikyonemus</a:t>
            </a:r>
            <a:r>
              <a:rPr lang="en-US" sz="1800" i="1" dirty="0">
                <a:solidFill>
                  <a:srgbClr val="FFFFFF"/>
                </a:solidFill>
              </a:rPr>
              <a:t> </a:t>
            </a:r>
            <a:r>
              <a:rPr lang="en-US" sz="1800" i="1" dirty="0" err="1">
                <a:solidFill>
                  <a:srgbClr val="FFFFFF"/>
                </a:solidFill>
              </a:rPr>
              <a:t>minutillae</a:t>
            </a:r>
            <a:r>
              <a:rPr lang="en-US" sz="1800" i="1" dirty="0">
                <a:solidFill>
                  <a:srgbClr val="FFFFFF"/>
                </a:solidFill>
              </a:rPr>
              <a:t> </a:t>
            </a:r>
            <a:r>
              <a:rPr lang="en-US" sz="1800" dirty="0">
                <a:solidFill>
                  <a:srgbClr val="FFFFFF"/>
                </a:solidFill>
              </a:rPr>
              <a:t>(</a:t>
            </a:r>
            <a:r>
              <a:rPr lang="en-US" sz="1800" dirty="0" err="1">
                <a:solidFill>
                  <a:srgbClr val="FFFFFF"/>
                </a:solidFill>
              </a:rPr>
              <a:t>Syringobiidae</a:t>
            </a:r>
            <a:r>
              <a:rPr lang="en-US" sz="1800" dirty="0">
                <a:solidFill>
                  <a:srgbClr val="FFFFFF"/>
                </a:solidFill>
              </a:rPr>
              <a:t>) from least sandpiper</a:t>
            </a:r>
          </a:p>
        </p:txBody>
      </p:sp>
      <p:sp>
        <p:nvSpPr>
          <p:cNvPr id="8" name="TextBox 7"/>
          <p:cNvSpPr txBox="1"/>
          <p:nvPr/>
        </p:nvSpPr>
        <p:spPr>
          <a:xfrm>
            <a:off x="5791201" y="2096869"/>
            <a:ext cx="3069230" cy="646331"/>
          </a:xfrm>
          <a:prstGeom prst="rect">
            <a:avLst/>
          </a:prstGeom>
          <a:noFill/>
        </p:spPr>
        <p:txBody>
          <a:bodyPr wrap="none" lIns="91420" tIns="45711" rIns="91420" bIns="45711" rtlCol="0">
            <a:spAutoFit/>
          </a:bodyPr>
          <a:lstStyle/>
          <a:p>
            <a:r>
              <a:rPr lang="en-US" sz="1800" i="1" dirty="0" err="1">
                <a:solidFill>
                  <a:srgbClr val="FFFFFF"/>
                </a:solidFill>
              </a:rPr>
              <a:t>Phyllochaeta</a:t>
            </a:r>
            <a:r>
              <a:rPr lang="en-US" sz="1800" i="1" dirty="0">
                <a:solidFill>
                  <a:srgbClr val="FFFFFF"/>
                </a:solidFill>
              </a:rPr>
              <a:t> </a:t>
            </a:r>
            <a:r>
              <a:rPr lang="en-US" sz="1800" i="1" dirty="0" err="1">
                <a:solidFill>
                  <a:srgbClr val="FFFFFF"/>
                </a:solidFill>
              </a:rPr>
              <a:t>tenuiseta</a:t>
            </a:r>
            <a:endParaRPr lang="en-US" sz="1800" i="1" dirty="0">
              <a:solidFill>
                <a:srgbClr val="FFFFFF"/>
              </a:solidFill>
            </a:endParaRPr>
          </a:p>
          <a:p>
            <a:r>
              <a:rPr lang="en-US" sz="1800" dirty="0">
                <a:solidFill>
                  <a:srgbClr val="FFFFFF"/>
                </a:solidFill>
              </a:rPr>
              <a:t>(</a:t>
            </a:r>
            <a:r>
              <a:rPr lang="en-US" sz="1800" dirty="0" err="1">
                <a:solidFill>
                  <a:srgbClr val="FFFFFF"/>
                </a:solidFill>
              </a:rPr>
              <a:t>Syringobiidae</a:t>
            </a:r>
            <a:r>
              <a:rPr lang="en-US" sz="1800" dirty="0">
                <a:solidFill>
                  <a:srgbClr val="FFFFFF"/>
                </a:solidFill>
              </a:rPr>
              <a:t>) from killdeer</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38103" y="0"/>
            <a:ext cx="4610100" cy="1938992"/>
          </a:xfrm>
          <a:prstGeom prst="rect">
            <a:avLst/>
          </a:prstGeom>
          <a:noFill/>
          <a:ln w="9525">
            <a:noFill/>
            <a:miter lim="800000"/>
            <a:headEnd/>
            <a:tailEnd/>
          </a:ln>
        </p:spPr>
        <p:txBody>
          <a:bodyPr wrap="square" lIns="91420" tIns="45711" rIns="91420" bIns="45711">
            <a:prstTxWarp prst="textNoShape">
              <a:avLst/>
            </a:prstTxWarp>
            <a:spAutoFit/>
          </a:bodyPr>
          <a:lstStyle/>
          <a:p>
            <a:pPr marL="609474" indent="-609474"/>
            <a:r>
              <a:rPr lang="en-US" dirty="0" smtClean="0"/>
              <a:t>The </a:t>
            </a:r>
            <a:r>
              <a:rPr lang="en-US" dirty="0" err="1" smtClean="0"/>
              <a:t>superfamily</a:t>
            </a:r>
            <a:r>
              <a:rPr lang="en-US" dirty="0" smtClean="0"/>
              <a:t> </a:t>
            </a:r>
            <a:r>
              <a:rPr lang="en-US" dirty="0" err="1" smtClean="0"/>
              <a:t>Pterolichoidea</a:t>
            </a:r>
            <a:endParaRPr lang="en-US" dirty="0" smtClean="0"/>
          </a:p>
          <a:p>
            <a:pPr marL="609474" indent="-609474"/>
            <a:endParaRPr lang="en-US" dirty="0" smtClean="0"/>
          </a:p>
          <a:p>
            <a:pPr marL="609474" indent="-609474"/>
            <a:r>
              <a:rPr lang="en-US" dirty="0" smtClean="0"/>
              <a:t>Classification: 4 families live within feather quills</a:t>
            </a:r>
          </a:p>
          <a:p>
            <a:pPr marL="609474" indent="-609474"/>
            <a:r>
              <a:rPr lang="en-US" b="1" dirty="0" err="1" smtClean="0"/>
              <a:t>Kiwilichidae</a:t>
            </a:r>
            <a:r>
              <a:rPr lang="en-US" dirty="0" smtClean="0"/>
              <a:t> on </a:t>
            </a:r>
            <a:r>
              <a:rPr lang="en-US" dirty="0" err="1" smtClean="0"/>
              <a:t>Apterygiformes</a:t>
            </a:r>
            <a:endParaRPr lang="en-US" dirty="0" smtClean="0"/>
          </a:p>
        </p:txBody>
      </p:sp>
      <p:sp>
        <p:nvSpPr>
          <p:cNvPr id="8" name="TextBox 7"/>
          <p:cNvSpPr txBox="1"/>
          <p:nvPr/>
        </p:nvSpPr>
        <p:spPr>
          <a:xfrm>
            <a:off x="5943602" y="5791200"/>
            <a:ext cx="2529907" cy="646331"/>
          </a:xfrm>
          <a:prstGeom prst="rect">
            <a:avLst/>
          </a:prstGeom>
          <a:noFill/>
        </p:spPr>
        <p:txBody>
          <a:bodyPr wrap="none" lIns="91420" tIns="45711" rIns="91420" bIns="45711" rtlCol="0">
            <a:spAutoFit/>
          </a:bodyPr>
          <a:lstStyle/>
          <a:p>
            <a:pPr algn="ctr"/>
            <a:r>
              <a:rPr lang="en-US" sz="1800" i="1" dirty="0" err="1"/>
              <a:t>Kiwilichus</a:t>
            </a:r>
            <a:r>
              <a:rPr lang="en-US" sz="1800" i="1" dirty="0"/>
              <a:t> sp.</a:t>
            </a:r>
          </a:p>
          <a:p>
            <a:r>
              <a:rPr lang="en-US" sz="1800" dirty="0"/>
              <a:t>(</a:t>
            </a:r>
            <a:r>
              <a:rPr lang="en-US" sz="1800" dirty="0" err="1"/>
              <a:t>Kiwilichidae</a:t>
            </a:r>
            <a:r>
              <a:rPr lang="en-US" sz="1800" dirty="0"/>
              <a:t>) from kiwi</a:t>
            </a:r>
          </a:p>
        </p:txBody>
      </p:sp>
      <p:sp>
        <p:nvSpPr>
          <p:cNvPr id="9" name="TextBox 8"/>
          <p:cNvSpPr txBox="1"/>
          <p:nvPr/>
        </p:nvSpPr>
        <p:spPr>
          <a:xfrm>
            <a:off x="152402" y="6211669"/>
            <a:ext cx="3377495" cy="646331"/>
          </a:xfrm>
          <a:prstGeom prst="rect">
            <a:avLst/>
          </a:prstGeom>
          <a:noFill/>
        </p:spPr>
        <p:txBody>
          <a:bodyPr wrap="none" lIns="91420" tIns="45711" rIns="91420" bIns="45711" rtlCol="0">
            <a:spAutoFit/>
          </a:bodyPr>
          <a:lstStyle/>
          <a:p>
            <a:pPr algn="ctr"/>
            <a:r>
              <a:rPr lang="en-US" sz="1800" i="1" dirty="0" err="1"/>
              <a:t>Kiwilichus</a:t>
            </a:r>
            <a:r>
              <a:rPr lang="en-US" sz="1800" i="1" dirty="0"/>
              <a:t> sp. </a:t>
            </a:r>
          </a:p>
          <a:p>
            <a:pPr algn="ctr"/>
            <a:r>
              <a:rPr lang="en-US" sz="1800" dirty="0"/>
              <a:t>in vestigial wing feather of kiwi</a:t>
            </a:r>
          </a:p>
        </p:txBody>
      </p:sp>
      <p:pic>
        <p:nvPicPr>
          <p:cNvPr id="10" name="Picture 9" descr="Kiwilichus ex Apteryx.jpg"/>
          <p:cNvPicPr>
            <a:picLocks noChangeAspect="1"/>
          </p:cNvPicPr>
          <p:nvPr/>
        </p:nvPicPr>
        <p:blipFill>
          <a:blip r:embed="rId3"/>
          <a:stretch>
            <a:fillRect/>
          </a:stretch>
        </p:blipFill>
        <p:spPr>
          <a:xfrm>
            <a:off x="4622507" y="0"/>
            <a:ext cx="4534195" cy="5791200"/>
          </a:xfrm>
          <a:prstGeom prst="rect">
            <a:avLst/>
          </a:prstGeom>
        </p:spPr>
      </p:pic>
      <p:pic>
        <p:nvPicPr>
          <p:cNvPr id="13" name="Picture 12" descr="Kiwilichus in quill.jpg"/>
          <p:cNvPicPr>
            <a:picLocks noChangeAspect="1"/>
          </p:cNvPicPr>
          <p:nvPr/>
        </p:nvPicPr>
        <p:blipFill>
          <a:blip r:embed="rId4"/>
          <a:stretch>
            <a:fillRect/>
          </a:stretch>
        </p:blipFill>
        <p:spPr>
          <a:xfrm>
            <a:off x="0" y="2667000"/>
            <a:ext cx="4602366" cy="3100967"/>
          </a:xfrm>
          <a:prstGeom prst="rect">
            <a:avLst/>
          </a:prstGeom>
        </p:spPr>
      </p:pic>
      <p:sp>
        <p:nvSpPr>
          <p:cNvPr id="7" name="Line 15"/>
          <p:cNvSpPr>
            <a:spLocks noChangeShapeType="1"/>
          </p:cNvSpPr>
          <p:nvPr/>
        </p:nvSpPr>
        <p:spPr bwMode="auto">
          <a:xfrm flipV="1">
            <a:off x="914400" y="3886200"/>
            <a:ext cx="228600" cy="457200"/>
          </a:xfrm>
          <a:prstGeom prst="line">
            <a:avLst/>
          </a:prstGeom>
          <a:noFill/>
          <a:ln w="222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lIns="91420" tIns="45711" rIns="91420" bIns="45711" anchor="ctr"/>
          <a:lstStyle/>
          <a:p>
            <a:endParaRPr lang="en-US"/>
          </a:p>
        </p:txBody>
      </p:sp>
      <p:sp>
        <p:nvSpPr>
          <p:cNvPr id="11" name="Line 15"/>
          <p:cNvSpPr>
            <a:spLocks noChangeShapeType="1"/>
          </p:cNvSpPr>
          <p:nvPr/>
        </p:nvSpPr>
        <p:spPr bwMode="auto">
          <a:xfrm>
            <a:off x="2590800" y="3505200"/>
            <a:ext cx="152400" cy="381000"/>
          </a:xfrm>
          <a:prstGeom prst="line">
            <a:avLst/>
          </a:prstGeom>
          <a:noFill/>
          <a:ln w="222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lIns="91420" tIns="45711" rIns="91420" bIns="45711" anchor="ctr"/>
          <a:lstStyle/>
          <a:p>
            <a:endParaRPr lang="en-US"/>
          </a:p>
        </p:txBody>
      </p:sp>
      <p:sp>
        <p:nvSpPr>
          <p:cNvPr id="12" name="Line 15"/>
          <p:cNvSpPr>
            <a:spLocks noChangeShapeType="1"/>
          </p:cNvSpPr>
          <p:nvPr/>
        </p:nvSpPr>
        <p:spPr bwMode="auto">
          <a:xfrm flipV="1">
            <a:off x="2362200" y="4495800"/>
            <a:ext cx="304800" cy="76200"/>
          </a:xfrm>
          <a:prstGeom prst="line">
            <a:avLst/>
          </a:prstGeom>
          <a:noFill/>
          <a:ln w="222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lIns="91420" tIns="45711" rIns="91420" bIns="45711" anchor="ctr"/>
          <a:lstStyle/>
          <a:p>
            <a:endParaRPr lang="en-US"/>
          </a:p>
        </p:txBody>
      </p:sp>
      <p:sp>
        <p:nvSpPr>
          <p:cNvPr id="14" name="Line 15"/>
          <p:cNvSpPr>
            <a:spLocks noChangeShapeType="1"/>
          </p:cNvSpPr>
          <p:nvPr/>
        </p:nvSpPr>
        <p:spPr bwMode="auto">
          <a:xfrm>
            <a:off x="2057400" y="3403600"/>
            <a:ext cx="152400" cy="381000"/>
          </a:xfrm>
          <a:prstGeom prst="line">
            <a:avLst/>
          </a:prstGeom>
          <a:noFill/>
          <a:ln w="222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lIns="91420" tIns="45711" rIns="91420" bIns="45711" anchor="ctr"/>
          <a:lstStyle/>
          <a:p>
            <a:endParaRPr lang="en-US"/>
          </a:p>
        </p:txBody>
      </p:sp>
      <p:sp>
        <p:nvSpPr>
          <p:cNvPr id="15" name="Line 15"/>
          <p:cNvSpPr>
            <a:spLocks noChangeShapeType="1"/>
          </p:cNvSpPr>
          <p:nvPr/>
        </p:nvSpPr>
        <p:spPr bwMode="auto">
          <a:xfrm flipH="1" flipV="1">
            <a:off x="6477001" y="4724400"/>
            <a:ext cx="304800" cy="304800"/>
          </a:xfrm>
          <a:prstGeom prst="line">
            <a:avLst/>
          </a:prstGeom>
          <a:noFill/>
          <a:ln w="222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lIns="91420" tIns="45711" rIns="91420" bIns="45711" anchor="ctr"/>
          <a:lstStyle/>
          <a:p>
            <a:endParaRPr lang="en-US"/>
          </a:p>
        </p:txBody>
      </p:sp>
      <p:sp>
        <p:nvSpPr>
          <p:cNvPr id="16" name="Line 15"/>
          <p:cNvSpPr>
            <a:spLocks noChangeShapeType="1"/>
          </p:cNvSpPr>
          <p:nvPr/>
        </p:nvSpPr>
        <p:spPr bwMode="auto">
          <a:xfrm flipV="1">
            <a:off x="7239000" y="4724400"/>
            <a:ext cx="152400" cy="304800"/>
          </a:xfrm>
          <a:prstGeom prst="line">
            <a:avLst/>
          </a:prstGeom>
          <a:noFill/>
          <a:ln w="222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lIns="91420" tIns="45711" rIns="91420" bIns="45711" anchor="ctr"/>
          <a:lstStyle/>
          <a:p>
            <a:endParaRPr lang="en-US"/>
          </a:p>
        </p:txBody>
      </p:sp>
      <p:sp>
        <p:nvSpPr>
          <p:cNvPr id="2" name="Rectangle 1"/>
          <p:cNvSpPr/>
          <p:nvPr/>
        </p:nvSpPr>
        <p:spPr>
          <a:xfrm>
            <a:off x="6019801" y="5029200"/>
            <a:ext cx="2158299" cy="369332"/>
          </a:xfrm>
          <a:prstGeom prst="rect">
            <a:avLst/>
          </a:prstGeom>
        </p:spPr>
        <p:txBody>
          <a:bodyPr wrap="none" lIns="91430" tIns="45715" rIns="91430" bIns="45715">
            <a:spAutoFit/>
          </a:bodyPr>
          <a:lstStyle/>
          <a:p>
            <a:r>
              <a:rPr lang="en-US" sz="1800" dirty="0">
                <a:solidFill>
                  <a:srgbClr val="FFFFFF"/>
                </a:solidFill>
              </a:rPr>
              <a:t>two dorsal </a:t>
            </a:r>
            <a:r>
              <a:rPr lang="en-US" sz="1800" dirty="0" err="1">
                <a:solidFill>
                  <a:srgbClr val="FFFFFF"/>
                </a:solidFill>
              </a:rPr>
              <a:t>sclerites</a:t>
            </a:r>
            <a:endParaRPr lang="en-US"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76201" y="355600"/>
            <a:ext cx="5638801" cy="2308324"/>
          </a:xfrm>
          <a:prstGeom prst="rect">
            <a:avLst/>
          </a:prstGeom>
          <a:noFill/>
          <a:ln w="9525">
            <a:noFill/>
            <a:miter lim="800000"/>
            <a:headEnd/>
            <a:tailEnd/>
          </a:ln>
        </p:spPr>
        <p:txBody>
          <a:bodyPr wrap="square" lIns="91420" tIns="45711" rIns="91420" bIns="45711">
            <a:prstTxWarp prst="textNoShape">
              <a:avLst/>
            </a:prstTxWarp>
            <a:spAutoFit/>
          </a:bodyPr>
          <a:lstStyle/>
          <a:p>
            <a:r>
              <a:rPr lang="en-US" dirty="0" smtClean="0"/>
              <a:t>The </a:t>
            </a:r>
            <a:r>
              <a:rPr lang="en-US" dirty="0" err="1" smtClean="0"/>
              <a:t>superfamily</a:t>
            </a:r>
            <a:r>
              <a:rPr lang="en-US" dirty="0" smtClean="0"/>
              <a:t> </a:t>
            </a:r>
            <a:r>
              <a:rPr lang="en-US" dirty="0" err="1" smtClean="0"/>
              <a:t>Pterolichoidea</a:t>
            </a:r>
            <a:endParaRPr lang="en-US" dirty="0" smtClean="0"/>
          </a:p>
          <a:p>
            <a:endParaRPr lang="en-US" dirty="0" smtClean="0"/>
          </a:p>
          <a:p>
            <a:r>
              <a:rPr lang="en-US" dirty="0" smtClean="0"/>
              <a:t>Classification: 4 families live within feather quills</a:t>
            </a:r>
          </a:p>
          <a:p>
            <a:endParaRPr lang="en-US" dirty="0" smtClean="0"/>
          </a:p>
          <a:p>
            <a:pPr marL="609474" indent="-609474"/>
            <a:r>
              <a:rPr lang="en-US" b="1" dirty="0" err="1" smtClean="0"/>
              <a:t>Oconnoriidae</a:t>
            </a:r>
            <a:r>
              <a:rPr lang="en-US" dirty="0" smtClean="0"/>
              <a:t> on </a:t>
            </a:r>
            <a:r>
              <a:rPr lang="en-US" dirty="0" err="1" smtClean="0"/>
              <a:t>Strigiformes</a:t>
            </a:r>
            <a:endParaRPr lang="en-US" dirty="0" smtClean="0"/>
          </a:p>
        </p:txBody>
      </p:sp>
      <p:sp>
        <p:nvSpPr>
          <p:cNvPr id="8" name="TextBox 7"/>
          <p:cNvSpPr txBox="1"/>
          <p:nvPr/>
        </p:nvSpPr>
        <p:spPr>
          <a:xfrm>
            <a:off x="1295402" y="5638800"/>
            <a:ext cx="3723744" cy="646331"/>
          </a:xfrm>
          <a:prstGeom prst="rect">
            <a:avLst/>
          </a:prstGeom>
          <a:noFill/>
        </p:spPr>
        <p:txBody>
          <a:bodyPr wrap="none" lIns="91420" tIns="45711" rIns="91420" bIns="45711" rtlCol="0">
            <a:spAutoFit/>
          </a:bodyPr>
          <a:lstStyle/>
          <a:p>
            <a:r>
              <a:rPr lang="en-US" sz="1800" i="1" dirty="0" err="1"/>
              <a:t>Oconnoria</a:t>
            </a:r>
            <a:r>
              <a:rPr lang="en-US" sz="1800" i="1" dirty="0"/>
              <a:t> </a:t>
            </a:r>
            <a:r>
              <a:rPr lang="en-US" sz="1800" i="1" dirty="0" err="1"/>
              <a:t>inexpectata</a:t>
            </a:r>
            <a:endParaRPr lang="en-US" sz="1800" i="1" dirty="0"/>
          </a:p>
          <a:p>
            <a:r>
              <a:rPr lang="en-US" sz="1800" dirty="0"/>
              <a:t>(</a:t>
            </a:r>
            <a:r>
              <a:rPr lang="en-US" sz="1800" dirty="0" err="1"/>
              <a:t>Oconnoriidae</a:t>
            </a:r>
            <a:r>
              <a:rPr lang="en-US" sz="1800" dirty="0"/>
              <a:t>) from Philippine owl</a:t>
            </a:r>
          </a:p>
        </p:txBody>
      </p:sp>
      <p:pic>
        <p:nvPicPr>
          <p:cNvPr id="7" name="Picture 6" descr="Oconnoria fem vent.jpg"/>
          <p:cNvPicPr>
            <a:picLocks noChangeAspect="1"/>
          </p:cNvPicPr>
          <p:nvPr/>
        </p:nvPicPr>
        <p:blipFill>
          <a:blip r:embed="rId3"/>
          <a:stretch>
            <a:fillRect/>
          </a:stretch>
        </p:blipFill>
        <p:spPr>
          <a:xfrm>
            <a:off x="5137536" y="1"/>
            <a:ext cx="4006464" cy="761549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0" y="355600"/>
            <a:ext cx="4724400" cy="5632310"/>
          </a:xfrm>
          <a:prstGeom prst="rect">
            <a:avLst/>
          </a:prstGeom>
          <a:noFill/>
          <a:ln w="9525">
            <a:noFill/>
            <a:miter lim="800000"/>
            <a:headEnd/>
            <a:tailEnd/>
          </a:ln>
        </p:spPr>
        <p:txBody>
          <a:bodyPr wrap="square" lIns="91420" tIns="45711" rIns="91420" bIns="45711">
            <a:prstTxWarp prst="textNoShape">
              <a:avLst/>
            </a:prstTxWarp>
            <a:spAutoFit/>
          </a:bodyPr>
          <a:lstStyle/>
          <a:p>
            <a:pPr marL="609474" indent="-609474"/>
            <a:r>
              <a:rPr lang="en-US" dirty="0" smtClean="0"/>
              <a:t>The </a:t>
            </a:r>
            <a:r>
              <a:rPr lang="en-US" dirty="0" err="1" smtClean="0"/>
              <a:t>superfamily</a:t>
            </a:r>
            <a:r>
              <a:rPr lang="en-US" dirty="0" smtClean="0"/>
              <a:t> </a:t>
            </a:r>
            <a:r>
              <a:rPr lang="en-US" dirty="0" err="1" smtClean="0"/>
              <a:t>Analgoidea</a:t>
            </a:r>
            <a:endParaRPr lang="en-US" dirty="0" smtClean="0"/>
          </a:p>
          <a:p>
            <a:pPr marL="609474" indent="-609474"/>
            <a:endParaRPr lang="en-US" dirty="0" smtClean="0"/>
          </a:p>
          <a:p>
            <a:pPr marL="609474" indent="-609474"/>
            <a:r>
              <a:rPr lang="en-US" dirty="0" smtClean="0"/>
              <a:t>Classification:</a:t>
            </a:r>
          </a:p>
          <a:p>
            <a:pPr marL="609474" indent="-609474"/>
            <a:r>
              <a:rPr lang="en-US" dirty="0" smtClean="0"/>
              <a:t>19 families – may occur on all</a:t>
            </a:r>
          </a:p>
          <a:p>
            <a:pPr marL="609474" indent="-609474"/>
            <a:r>
              <a:rPr lang="en-US" dirty="0" smtClean="0"/>
              <a:t>bird orders.</a:t>
            </a:r>
          </a:p>
          <a:p>
            <a:pPr marL="609474" indent="-609474"/>
            <a:endParaRPr lang="en-US" dirty="0" smtClean="0"/>
          </a:p>
          <a:p>
            <a:pPr marL="609474" indent="-609474"/>
            <a:r>
              <a:rPr lang="en-US" dirty="0" smtClean="0"/>
              <a:t>Ecological diversity much</a:t>
            </a:r>
          </a:p>
          <a:p>
            <a:pPr marL="609474" indent="-609474"/>
            <a:r>
              <a:rPr lang="en-US" dirty="0" smtClean="0"/>
              <a:t>greater than </a:t>
            </a:r>
            <a:r>
              <a:rPr lang="en-US" dirty="0" err="1" smtClean="0"/>
              <a:t>Pterolichoidea</a:t>
            </a:r>
            <a:r>
              <a:rPr lang="en-US" dirty="0" smtClean="0"/>
              <a:t>.</a:t>
            </a:r>
          </a:p>
          <a:p>
            <a:pPr marL="609474" indent="-609474"/>
            <a:endParaRPr lang="en-US" dirty="0" smtClean="0"/>
          </a:p>
          <a:p>
            <a:pPr marL="609474" indent="-609474"/>
            <a:r>
              <a:rPr lang="en-US" u="sng" dirty="0" smtClean="0"/>
              <a:t>Characteristics:</a:t>
            </a:r>
          </a:p>
          <a:p>
            <a:pPr marL="609474" indent="-609474">
              <a:buFont typeface="Arial"/>
              <a:buChar char="•"/>
            </a:pPr>
            <a:r>
              <a:rPr lang="en-US" dirty="0" err="1" smtClean="0"/>
              <a:t>Pretarsi</a:t>
            </a:r>
            <a:r>
              <a:rPr lang="en-US" dirty="0" smtClean="0"/>
              <a:t> w/</a:t>
            </a:r>
            <a:r>
              <a:rPr lang="en-US" dirty="0" err="1" smtClean="0"/>
              <a:t>condylophore</a:t>
            </a:r>
            <a:r>
              <a:rPr lang="en-US" dirty="0" smtClean="0"/>
              <a:t> guide</a:t>
            </a:r>
          </a:p>
          <a:p>
            <a:pPr marL="609474" indent="-609474">
              <a:buFont typeface="Arial"/>
              <a:buChar char="•"/>
            </a:pPr>
            <a:r>
              <a:rPr lang="en-US" dirty="0" err="1" smtClean="0"/>
              <a:t>Proral</a:t>
            </a:r>
            <a:r>
              <a:rPr lang="en-US" dirty="0" smtClean="0"/>
              <a:t> setae absent</a:t>
            </a:r>
          </a:p>
          <a:p>
            <a:pPr marL="609474" indent="-609474">
              <a:buFont typeface="Arial"/>
              <a:buChar char="•"/>
            </a:pPr>
            <a:r>
              <a:rPr lang="en-US" dirty="0" err="1" smtClean="0"/>
              <a:t>Condylophores</a:t>
            </a:r>
            <a:r>
              <a:rPr lang="en-US" dirty="0" smtClean="0"/>
              <a:t> straight, often with basal branches</a:t>
            </a:r>
          </a:p>
        </p:txBody>
      </p:sp>
      <p:grpSp>
        <p:nvGrpSpPr>
          <p:cNvPr id="6" name="Group 1"/>
          <p:cNvGrpSpPr>
            <a:grpSpLocks/>
          </p:cNvGrpSpPr>
          <p:nvPr/>
        </p:nvGrpSpPr>
        <p:grpSpPr bwMode="auto">
          <a:xfrm>
            <a:off x="5562600" y="3124200"/>
            <a:ext cx="2971800" cy="3733800"/>
            <a:chOff x="0" y="0"/>
            <a:chExt cx="4476750" cy="6858000"/>
          </a:xfrm>
        </p:grpSpPr>
        <p:pic>
          <p:nvPicPr>
            <p:cNvPr id="7" name="Picture 13" descr="BMOC 05-1023-001_Anal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476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5"/>
            <p:cNvSpPr txBox="1">
              <a:spLocks noChangeArrowheads="1"/>
            </p:cNvSpPr>
            <p:nvPr/>
          </p:nvSpPr>
          <p:spPr bwMode="auto">
            <a:xfrm>
              <a:off x="1555751" y="6325154"/>
              <a:ext cx="2385229" cy="508774"/>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1200" dirty="0" err="1">
                  <a:cs typeface="+mn-cs"/>
                </a:rPr>
                <a:t>Analges</a:t>
              </a:r>
              <a:r>
                <a:rPr lang="en-US" sz="1200" dirty="0">
                  <a:cs typeface="+mn-cs"/>
                </a:rPr>
                <a:t> (</a:t>
              </a:r>
              <a:r>
                <a:rPr lang="en-US" sz="1200" dirty="0" err="1">
                  <a:cs typeface="+mn-cs"/>
                </a:rPr>
                <a:t>Analgidae</a:t>
              </a:r>
              <a:r>
                <a:rPr lang="en-US" sz="1200" dirty="0">
                  <a:cs typeface="+mn-cs"/>
                </a:rPr>
                <a:t>)</a:t>
              </a:r>
              <a:endParaRPr lang="en-US" dirty="0">
                <a:cs typeface="+mn-cs"/>
              </a:endParaRPr>
            </a:p>
          </p:txBody>
        </p:sp>
      </p:grpSp>
      <p:pic>
        <p:nvPicPr>
          <p:cNvPr id="2" name="Picture 1"/>
          <p:cNvPicPr>
            <a:picLocks noChangeAspect="1"/>
          </p:cNvPicPr>
          <p:nvPr/>
        </p:nvPicPr>
        <p:blipFill>
          <a:blip r:embed="rId4"/>
          <a:stretch>
            <a:fillRect/>
          </a:stretch>
        </p:blipFill>
        <p:spPr>
          <a:xfrm>
            <a:off x="4648199" y="0"/>
            <a:ext cx="4525869" cy="3124200"/>
          </a:xfrm>
          <a:prstGeom prst="rect">
            <a:avLst/>
          </a:prstGeom>
        </p:spPr>
      </p:pic>
      <p:sp>
        <p:nvSpPr>
          <p:cNvPr id="8" name="Line 15"/>
          <p:cNvSpPr>
            <a:spLocks noChangeShapeType="1"/>
          </p:cNvSpPr>
          <p:nvPr/>
        </p:nvSpPr>
        <p:spPr bwMode="auto">
          <a:xfrm flipV="1">
            <a:off x="5943600" y="2362200"/>
            <a:ext cx="914400" cy="0"/>
          </a:xfrm>
          <a:prstGeom prst="line">
            <a:avLst/>
          </a:prstGeom>
          <a:noFill/>
          <a:ln w="28575">
            <a:solidFill>
              <a:srgbClr val="FF0000"/>
            </a:solidFill>
            <a:round/>
            <a:headEnd/>
            <a:tailEnd type="triangle" w="med" len="med"/>
          </a:ln>
        </p:spPr>
        <p:txBody>
          <a:bodyPr wrap="none" lIns="91420" tIns="45711" rIns="91420" bIns="45711" anchor="ctr">
            <a:prstTxWarp prst="textNoShape">
              <a:avLst/>
            </a:prstTxWarp>
          </a:bodyPr>
          <a:lstStyle/>
          <a:p>
            <a:endParaRPr lang="en-US"/>
          </a:p>
        </p:txBody>
      </p:sp>
      <p:sp>
        <p:nvSpPr>
          <p:cNvPr id="10" name="Line 15"/>
          <p:cNvSpPr>
            <a:spLocks noChangeShapeType="1"/>
          </p:cNvSpPr>
          <p:nvPr/>
        </p:nvSpPr>
        <p:spPr bwMode="auto">
          <a:xfrm flipV="1">
            <a:off x="5918200" y="1557868"/>
            <a:ext cx="914400" cy="0"/>
          </a:xfrm>
          <a:prstGeom prst="line">
            <a:avLst/>
          </a:prstGeom>
          <a:noFill/>
          <a:ln w="28575">
            <a:solidFill>
              <a:srgbClr val="FF0000"/>
            </a:solidFill>
            <a:round/>
            <a:headEnd/>
            <a:tailEnd type="triangle" w="med" len="med"/>
          </a:ln>
        </p:spPr>
        <p:txBody>
          <a:bodyPr wrap="none" lIns="91420" tIns="45711" rIns="91420" bIns="45711" anchor="ct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381000" y="355602"/>
            <a:ext cx="5572710" cy="4154983"/>
          </a:xfrm>
          <a:prstGeom prst="rect">
            <a:avLst/>
          </a:prstGeom>
          <a:noFill/>
          <a:ln w="9525">
            <a:noFill/>
            <a:miter lim="800000"/>
            <a:headEnd/>
            <a:tailEnd/>
          </a:ln>
        </p:spPr>
        <p:txBody>
          <a:bodyPr wrap="none" lIns="91420" tIns="45711" rIns="91420" bIns="45711">
            <a:prstTxWarp prst="textNoShape">
              <a:avLst/>
            </a:prstTxWarp>
            <a:spAutoFit/>
          </a:bodyPr>
          <a:lstStyle/>
          <a:p>
            <a:pPr marL="609474" indent="-609474"/>
            <a:r>
              <a:rPr lang="en-US" dirty="0" smtClean="0"/>
              <a:t>The </a:t>
            </a:r>
            <a:r>
              <a:rPr lang="en-US" dirty="0" err="1" smtClean="0"/>
              <a:t>superfamily</a:t>
            </a:r>
            <a:r>
              <a:rPr lang="en-US" dirty="0" smtClean="0"/>
              <a:t> </a:t>
            </a:r>
            <a:r>
              <a:rPr lang="en-US" dirty="0" err="1" smtClean="0"/>
              <a:t>Analgoidea</a:t>
            </a:r>
            <a:endParaRPr lang="en-US" dirty="0" smtClean="0"/>
          </a:p>
          <a:p>
            <a:pPr marL="609474" indent="-609474"/>
            <a:endParaRPr lang="en-US" dirty="0" smtClean="0"/>
          </a:p>
          <a:p>
            <a:pPr marL="609474" indent="-609474"/>
            <a:r>
              <a:rPr lang="en-US" dirty="0" smtClean="0"/>
              <a:t>Classification:</a:t>
            </a:r>
          </a:p>
          <a:p>
            <a:pPr marL="609474" indent="-609474"/>
            <a:r>
              <a:rPr lang="en-US" dirty="0" smtClean="0"/>
              <a:t>6 families live on pinnate feather vanes</a:t>
            </a:r>
          </a:p>
          <a:p>
            <a:pPr marL="609474" indent="-609474"/>
            <a:endParaRPr lang="en-US" dirty="0" smtClean="0"/>
          </a:p>
          <a:p>
            <a:pPr marL="609474" indent="-609474"/>
            <a:r>
              <a:rPr lang="en-US" dirty="0" smtClean="0"/>
              <a:t>1. Family </a:t>
            </a:r>
            <a:r>
              <a:rPr lang="en-US" b="1" dirty="0" err="1" smtClean="0"/>
              <a:t>Proctophyllodidae</a:t>
            </a:r>
            <a:endParaRPr lang="en-US" b="1" dirty="0" smtClean="0"/>
          </a:p>
          <a:p>
            <a:pPr marL="609474" indent="-609474"/>
            <a:r>
              <a:rPr lang="en-US" dirty="0"/>
              <a:t>m</a:t>
            </a:r>
            <a:r>
              <a:rPr lang="en-US" dirty="0" smtClean="0"/>
              <a:t>ost diverse on Passeriformes and</a:t>
            </a:r>
          </a:p>
          <a:p>
            <a:pPr marL="609474" indent="-609474"/>
            <a:r>
              <a:rPr lang="en-US" dirty="0" err="1" smtClean="0"/>
              <a:t>Trochilidae</a:t>
            </a:r>
            <a:r>
              <a:rPr lang="en-US" dirty="0" smtClean="0"/>
              <a:t> (</a:t>
            </a:r>
            <a:r>
              <a:rPr lang="en-US" dirty="0" err="1" smtClean="0"/>
              <a:t>Apodiformes</a:t>
            </a:r>
            <a:r>
              <a:rPr lang="en-US" dirty="0" smtClean="0"/>
              <a:t>) </a:t>
            </a:r>
          </a:p>
          <a:p>
            <a:pPr marL="609474" indent="-609474"/>
            <a:r>
              <a:rPr lang="en-US" dirty="0" smtClean="0"/>
              <a:t>(hummingbirds), rare on other groups.</a:t>
            </a:r>
          </a:p>
          <a:p>
            <a:pPr marL="609474" indent="-609474"/>
            <a:r>
              <a:rPr lang="en-US" dirty="0" smtClean="0"/>
              <a:t>Most with terminal processes in female,</a:t>
            </a:r>
          </a:p>
          <a:p>
            <a:pPr marL="609474" indent="-609474"/>
            <a:r>
              <a:rPr lang="en-US" dirty="0" smtClean="0"/>
              <a:t>some with leaf-like lamellae in male.</a:t>
            </a:r>
          </a:p>
        </p:txBody>
      </p:sp>
      <p:sp>
        <p:nvSpPr>
          <p:cNvPr id="8" name="TextBox 7"/>
          <p:cNvSpPr txBox="1"/>
          <p:nvPr/>
        </p:nvSpPr>
        <p:spPr>
          <a:xfrm>
            <a:off x="6004873" y="5934670"/>
            <a:ext cx="3139129" cy="923330"/>
          </a:xfrm>
          <a:prstGeom prst="rect">
            <a:avLst/>
          </a:prstGeom>
          <a:noFill/>
        </p:spPr>
        <p:txBody>
          <a:bodyPr wrap="none" lIns="91420" tIns="45711" rIns="91420" bIns="45711" rtlCol="0">
            <a:spAutoFit/>
          </a:bodyPr>
          <a:lstStyle/>
          <a:p>
            <a:r>
              <a:rPr lang="en-US" sz="1800" i="1" dirty="0" err="1"/>
              <a:t>Proctophyllodes</a:t>
            </a:r>
            <a:r>
              <a:rPr lang="en-US" sz="1800" i="1" dirty="0"/>
              <a:t> </a:t>
            </a:r>
            <a:r>
              <a:rPr lang="en-US" sz="1800" i="1" dirty="0" err="1"/>
              <a:t>glandarinus</a:t>
            </a:r>
            <a:endParaRPr lang="en-US" sz="1800" i="1" dirty="0"/>
          </a:p>
          <a:p>
            <a:r>
              <a:rPr lang="en-US" sz="1800" dirty="0"/>
              <a:t>(</a:t>
            </a:r>
            <a:r>
              <a:rPr lang="en-US" sz="1800" dirty="0" err="1"/>
              <a:t>Proctophyllodidae</a:t>
            </a:r>
            <a:r>
              <a:rPr lang="en-US" sz="1800" dirty="0"/>
              <a:t>) from  </a:t>
            </a:r>
          </a:p>
          <a:p>
            <a:r>
              <a:rPr lang="en-US" sz="1800" dirty="0"/>
              <a:t>European jay</a:t>
            </a:r>
          </a:p>
        </p:txBody>
      </p:sp>
      <p:pic>
        <p:nvPicPr>
          <p:cNvPr id="6" name="Picture 5" descr="Proctophyllodes.jpg"/>
          <p:cNvPicPr>
            <a:picLocks noChangeAspect="1"/>
          </p:cNvPicPr>
          <p:nvPr/>
        </p:nvPicPr>
        <p:blipFill>
          <a:blip r:embed="rId3"/>
          <a:stretch>
            <a:fillRect/>
          </a:stretch>
        </p:blipFill>
        <p:spPr>
          <a:xfrm>
            <a:off x="5867400" y="838200"/>
            <a:ext cx="3276600" cy="4949226"/>
          </a:xfrm>
          <a:prstGeom prst="rect">
            <a:avLst/>
          </a:prstGeom>
        </p:spPr>
      </p:pic>
      <p:pic>
        <p:nvPicPr>
          <p:cNvPr id="7" name="Picture 6" descr="Proctophyllodes pheuctici5.jpg"/>
          <p:cNvPicPr>
            <a:picLocks noChangeAspect="1"/>
          </p:cNvPicPr>
          <p:nvPr/>
        </p:nvPicPr>
        <p:blipFill>
          <a:blip r:embed="rId4"/>
          <a:stretch>
            <a:fillRect/>
          </a:stretch>
        </p:blipFill>
        <p:spPr>
          <a:xfrm>
            <a:off x="-50800" y="4572000"/>
            <a:ext cx="3048000" cy="2286000"/>
          </a:xfrm>
          <a:prstGeom prst="rect">
            <a:avLst/>
          </a:prstGeom>
        </p:spPr>
      </p:pic>
      <p:sp>
        <p:nvSpPr>
          <p:cNvPr id="9" name="TextBox 8"/>
          <p:cNvSpPr txBox="1"/>
          <p:nvPr/>
        </p:nvSpPr>
        <p:spPr>
          <a:xfrm>
            <a:off x="2971800" y="4648200"/>
            <a:ext cx="2856674" cy="923330"/>
          </a:xfrm>
          <a:prstGeom prst="rect">
            <a:avLst/>
          </a:prstGeom>
          <a:noFill/>
        </p:spPr>
        <p:txBody>
          <a:bodyPr wrap="none" lIns="91420" tIns="45711" rIns="91420" bIns="45711" rtlCol="0">
            <a:spAutoFit/>
          </a:bodyPr>
          <a:lstStyle/>
          <a:p>
            <a:r>
              <a:rPr lang="en-US" sz="1800" i="1" dirty="0" err="1"/>
              <a:t>Proctophyllodes</a:t>
            </a:r>
            <a:r>
              <a:rPr lang="en-US" sz="1800" i="1" dirty="0"/>
              <a:t> </a:t>
            </a:r>
            <a:r>
              <a:rPr lang="en-US" sz="1800" i="1" dirty="0" err="1"/>
              <a:t>pheuctici</a:t>
            </a:r>
            <a:endParaRPr lang="en-US" sz="1800" i="1" dirty="0"/>
          </a:p>
          <a:p>
            <a:r>
              <a:rPr lang="en-US" sz="1800" dirty="0"/>
              <a:t>(</a:t>
            </a:r>
            <a:r>
              <a:rPr lang="en-US" sz="1800" dirty="0" err="1"/>
              <a:t>Proctophyllodidae</a:t>
            </a:r>
            <a:r>
              <a:rPr lang="en-US" sz="1800" dirty="0"/>
              <a:t>) from  </a:t>
            </a:r>
          </a:p>
          <a:p>
            <a:r>
              <a:rPr lang="en-US" sz="1800" dirty="0"/>
              <a:t>Rose-breasted grosbeak</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446466" name="Rectangle 4"/>
          <p:cNvSpPr>
            <a:spLocks noChangeArrowheads="1"/>
          </p:cNvSpPr>
          <p:nvPr/>
        </p:nvSpPr>
        <p:spPr bwMode="auto">
          <a:xfrm>
            <a:off x="990600" y="6405563"/>
            <a:ext cx="7467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p>
            <a:r>
              <a:rPr kumimoji="1" lang="en-US" i="1" smtClean="0">
                <a:solidFill>
                  <a:srgbClr val="000000"/>
                </a:solidFill>
                <a:latin typeface="Times New Roman" charset="0"/>
                <a:ea typeface="ＭＳ Ｐゴシック" charset="0"/>
                <a:cs typeface="ＭＳ Ｐゴシック" charset="0"/>
              </a:rPr>
              <a:t>Proctophyllodes ampelidis </a:t>
            </a:r>
            <a:r>
              <a:rPr kumimoji="1" lang="en-US" smtClean="0">
                <a:solidFill>
                  <a:srgbClr val="000000"/>
                </a:solidFill>
                <a:latin typeface="Times New Roman" charset="0"/>
                <a:ea typeface="ＭＳ Ｐゴシック" charset="0"/>
                <a:cs typeface="ＭＳ Ｐゴシック" charset="0"/>
              </a:rPr>
              <a:t>on bird </a:t>
            </a:r>
            <a:r>
              <a:rPr kumimoji="1" lang="en-US" i="1" smtClean="0">
                <a:solidFill>
                  <a:srgbClr val="000000"/>
                </a:solidFill>
                <a:latin typeface="Times New Roman" charset="0"/>
                <a:ea typeface="ＭＳ Ｐゴシック" charset="0"/>
                <a:cs typeface="ＭＳ Ｐゴシック" charset="0"/>
              </a:rPr>
              <a:t>Bombycilla cedrorum.</a:t>
            </a:r>
            <a:endParaRPr kumimoji="1" lang="en-US" smtClean="0">
              <a:solidFill>
                <a:srgbClr val="000000"/>
              </a:solidFill>
              <a:latin typeface="Times New Roman" charset="0"/>
              <a:ea typeface="ＭＳ Ｐゴシック" charset="0"/>
              <a:cs typeface="ＭＳ Ｐゴシック" charset="0"/>
            </a:endParaRPr>
          </a:p>
        </p:txBody>
      </p:sp>
      <p:pic>
        <p:nvPicPr>
          <p:cNvPr id="446467" name="Picture 1" descr="Fig1_flattened_Mite_Proctophyllodes_ampelidis_female_on_bird_Bombycilla_cedrorum_phoro_by_Glenn Bartley_VIREO copy.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606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6468" name="Rectangle 1"/>
          <p:cNvSpPr>
            <a:spLocks noChangeArrowheads="1"/>
          </p:cNvSpPr>
          <p:nvPr/>
        </p:nvSpPr>
        <p:spPr bwMode="auto">
          <a:xfrm>
            <a:off x="2286000" y="-76198"/>
            <a:ext cx="4516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p>
            <a:r>
              <a:rPr kumimoji="1" lang="en-US" smtClean="0">
                <a:solidFill>
                  <a:srgbClr val="000000"/>
                </a:solidFill>
                <a:latin typeface="Times New Roman" charset="0"/>
                <a:ea typeface="ＭＳ Ｐゴシック" charset="0"/>
                <a:cs typeface="ＭＳ Ｐゴシック" charset="0"/>
              </a:rPr>
              <a:t>Analgoidea living on feather vanes</a:t>
            </a:r>
            <a:endParaRPr kumimoji="1" lang="en-US" b="1" smtClean="0">
              <a:solidFill>
                <a:srgbClr val="FFFFFF"/>
              </a:solidFill>
              <a:ea typeface="ＭＳ Ｐゴシック" charset="0"/>
              <a:cs typeface="ＭＳ Ｐゴシック" charset="0"/>
            </a:endParaRPr>
          </a:p>
        </p:txBody>
      </p:sp>
      <p:sp>
        <p:nvSpPr>
          <p:cNvPr id="446469" name="Rectangle 2"/>
          <p:cNvSpPr>
            <a:spLocks noChangeArrowheads="1"/>
          </p:cNvSpPr>
          <p:nvPr/>
        </p:nvSpPr>
        <p:spPr bwMode="auto">
          <a:xfrm>
            <a:off x="8096250" y="533400"/>
            <a:ext cx="1022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p>
            <a:pPr algn="ctr"/>
            <a:r>
              <a:rPr kumimoji="1" lang="en-US" dirty="0" smtClean="0">
                <a:solidFill>
                  <a:srgbClr val="FFFFFF"/>
                </a:solidFill>
                <a:latin typeface="Times New Roman" charset="0"/>
                <a:ea typeface="ＭＳ Ｐゴシック" charset="0"/>
                <a:cs typeface="ＭＳ Ｐゴシック" charset="0"/>
              </a:rPr>
              <a:t>female</a:t>
            </a:r>
          </a:p>
        </p:txBody>
      </p:sp>
      <p:sp>
        <p:nvSpPr>
          <p:cNvPr id="2" name="Rectangle 1"/>
          <p:cNvSpPr/>
          <p:nvPr/>
        </p:nvSpPr>
        <p:spPr>
          <a:xfrm>
            <a:off x="7912622" y="5830669"/>
            <a:ext cx="1231378" cy="646331"/>
          </a:xfrm>
          <a:prstGeom prst="rect">
            <a:avLst/>
          </a:prstGeom>
        </p:spPr>
        <p:txBody>
          <a:bodyPr wrap="square" lIns="91420" tIns="45711" rIns="91420" bIns="45711">
            <a:spAutoFit/>
          </a:bodyPr>
          <a:lstStyle/>
          <a:p>
            <a:r>
              <a:rPr lang="en-US" sz="1800" dirty="0"/>
              <a:t>terminal processes </a:t>
            </a:r>
          </a:p>
        </p:txBody>
      </p:sp>
      <p:sp>
        <p:nvSpPr>
          <p:cNvPr id="7" name="Line 15"/>
          <p:cNvSpPr>
            <a:spLocks noChangeShapeType="1"/>
          </p:cNvSpPr>
          <p:nvPr/>
        </p:nvSpPr>
        <p:spPr bwMode="auto">
          <a:xfrm flipH="1" flipV="1">
            <a:off x="6781800" y="6248402"/>
            <a:ext cx="228600" cy="152400"/>
          </a:xfrm>
          <a:prstGeom prst="line">
            <a:avLst/>
          </a:prstGeom>
          <a:noFill/>
          <a:ln w="222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lIns="91420" tIns="45711" rIns="91420" bIns="45711" anchor="ctr"/>
          <a:lstStyle/>
          <a:p>
            <a:endParaRPr lang="en-US"/>
          </a:p>
        </p:txBody>
      </p:sp>
      <p:sp>
        <p:nvSpPr>
          <p:cNvPr id="8" name="Line 15"/>
          <p:cNvSpPr>
            <a:spLocks noChangeShapeType="1"/>
          </p:cNvSpPr>
          <p:nvPr/>
        </p:nvSpPr>
        <p:spPr bwMode="auto">
          <a:xfrm flipH="1">
            <a:off x="7759700" y="6172200"/>
            <a:ext cx="241300" cy="88900"/>
          </a:xfrm>
          <a:prstGeom prst="line">
            <a:avLst/>
          </a:prstGeom>
          <a:noFill/>
          <a:ln w="222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lIns="91420" tIns="45711" rIns="91420" bIns="45711" anchor="ctr"/>
          <a:lstStyle/>
          <a:p>
            <a:endParaRPr lang="en-US"/>
          </a:p>
        </p:txBody>
      </p:sp>
    </p:spTree>
    <p:extLst>
      <p:ext uri="{BB962C8B-B14F-4D97-AF65-F5344CB8AC3E}">
        <p14:creationId xmlns:p14="http://schemas.microsoft.com/office/powerpoint/2010/main" val="62124448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447490" name="Rectangle 4"/>
          <p:cNvSpPr>
            <a:spLocks noChangeArrowheads="1"/>
          </p:cNvSpPr>
          <p:nvPr/>
        </p:nvSpPr>
        <p:spPr bwMode="auto">
          <a:xfrm>
            <a:off x="914400" y="6172202"/>
            <a:ext cx="746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p>
            <a:pPr algn="ctr"/>
            <a:r>
              <a:rPr kumimoji="1" lang="en-US" i="1" smtClean="0">
                <a:solidFill>
                  <a:srgbClr val="000000"/>
                </a:solidFill>
                <a:latin typeface="Times New Roman" charset="0"/>
                <a:ea typeface="ＭＳ Ｐゴシック" charset="0"/>
                <a:cs typeface="ＭＳ Ｐゴシック" charset="0"/>
              </a:rPr>
              <a:t>Proctophyllodes pheuctici </a:t>
            </a:r>
            <a:r>
              <a:rPr kumimoji="1" lang="en-US" smtClean="0">
                <a:solidFill>
                  <a:srgbClr val="000000"/>
                </a:solidFill>
                <a:latin typeface="Times New Roman" charset="0"/>
                <a:ea typeface="ＭＳ Ｐゴシック" charset="0"/>
                <a:cs typeface="ＭＳ Ｐゴシック" charset="0"/>
              </a:rPr>
              <a:t>on bird </a:t>
            </a:r>
            <a:r>
              <a:rPr kumimoji="1" lang="en-US" i="1" smtClean="0">
                <a:solidFill>
                  <a:srgbClr val="000000"/>
                </a:solidFill>
                <a:latin typeface="Times New Roman" charset="0"/>
                <a:ea typeface="ＭＳ Ｐゴシック" charset="0"/>
                <a:cs typeface="ＭＳ Ｐゴシック" charset="0"/>
              </a:rPr>
              <a:t>Pheucticus ludovicianus.</a:t>
            </a:r>
            <a:endParaRPr kumimoji="1" lang="en-US" smtClean="0">
              <a:solidFill>
                <a:srgbClr val="000000"/>
              </a:solidFill>
              <a:latin typeface="Times New Roman" charset="0"/>
              <a:ea typeface="ＭＳ Ｐゴシック" charset="0"/>
              <a:cs typeface="ＭＳ Ｐゴシック" charset="0"/>
            </a:endParaRPr>
          </a:p>
        </p:txBody>
      </p:sp>
      <p:pic>
        <p:nvPicPr>
          <p:cNvPr id="447491" name="Picture 1" descr="Fig2_Proctophyllodes_pheuctici_and_Pheucticus ludovicianu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65140"/>
            <a:ext cx="9144000" cy="566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7492" name="Rectangle 3"/>
          <p:cNvSpPr>
            <a:spLocks noChangeArrowheads="1"/>
          </p:cNvSpPr>
          <p:nvPr/>
        </p:nvSpPr>
        <p:spPr bwMode="auto">
          <a:xfrm>
            <a:off x="2286000" y="-76198"/>
            <a:ext cx="4516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p>
            <a:r>
              <a:rPr kumimoji="1" lang="en-US" dirty="0" err="1" smtClean="0">
                <a:solidFill>
                  <a:srgbClr val="000000"/>
                </a:solidFill>
                <a:latin typeface="Times New Roman" charset="0"/>
                <a:ea typeface="ＭＳ Ｐゴシック" charset="0"/>
                <a:cs typeface="ＭＳ Ｐゴシック" charset="0"/>
              </a:rPr>
              <a:t>Analgoidea</a:t>
            </a:r>
            <a:r>
              <a:rPr kumimoji="1" lang="en-US" dirty="0" smtClean="0">
                <a:solidFill>
                  <a:srgbClr val="000000"/>
                </a:solidFill>
                <a:latin typeface="Times New Roman" charset="0"/>
                <a:ea typeface="ＭＳ Ｐゴシック" charset="0"/>
                <a:cs typeface="ＭＳ Ｐゴシック" charset="0"/>
              </a:rPr>
              <a:t> living on feather vanes</a:t>
            </a:r>
            <a:endParaRPr kumimoji="1" lang="en-US" b="1" dirty="0" smtClean="0">
              <a:solidFill>
                <a:srgbClr val="FFFFFF"/>
              </a:solidFill>
              <a:ea typeface="ＭＳ Ｐゴシック" charset="0"/>
              <a:cs typeface="ＭＳ Ｐゴシック" charset="0"/>
            </a:endParaRPr>
          </a:p>
        </p:txBody>
      </p:sp>
      <p:sp>
        <p:nvSpPr>
          <p:cNvPr id="5" name="Rectangle 4"/>
          <p:cNvSpPr/>
          <p:nvPr/>
        </p:nvSpPr>
        <p:spPr>
          <a:xfrm>
            <a:off x="8361365" y="457200"/>
            <a:ext cx="782637" cy="461962"/>
          </a:xfrm>
          <a:prstGeom prst="rect">
            <a:avLst/>
          </a:prstGeom>
        </p:spPr>
        <p:txBody>
          <a:bodyPr wrap="none" lIns="91420" tIns="45711" rIns="91420" bIns="45711">
            <a:spAutoFit/>
          </a:bodyPr>
          <a:lstStyle/>
          <a:p>
            <a:pPr algn="ctr">
              <a:defRPr/>
            </a:pPr>
            <a:r>
              <a:rPr kumimoji="1" lang="en-US" dirty="0">
                <a:solidFill>
                  <a:srgbClr val="DADADA">
                    <a:lumMod val="10000"/>
                  </a:srgbClr>
                </a:solidFill>
                <a:latin typeface="Times New Roman" charset="0"/>
                <a:ea typeface="ＭＳ Ｐゴシック" charset="0"/>
                <a:cs typeface="ＭＳ Ｐゴシック" charset="0"/>
              </a:rPr>
              <a:t>male</a:t>
            </a:r>
          </a:p>
        </p:txBody>
      </p:sp>
      <p:sp>
        <p:nvSpPr>
          <p:cNvPr id="2" name="Rectangle 1"/>
          <p:cNvSpPr/>
          <p:nvPr/>
        </p:nvSpPr>
        <p:spPr>
          <a:xfrm>
            <a:off x="6553202" y="5715000"/>
            <a:ext cx="1903849" cy="369332"/>
          </a:xfrm>
          <a:prstGeom prst="rect">
            <a:avLst/>
          </a:prstGeom>
        </p:spPr>
        <p:txBody>
          <a:bodyPr wrap="none" lIns="91420" tIns="45711" rIns="91420" bIns="45711">
            <a:spAutoFit/>
          </a:bodyPr>
          <a:lstStyle/>
          <a:p>
            <a:r>
              <a:rPr lang="en-US" sz="1800" dirty="0">
                <a:solidFill>
                  <a:srgbClr val="0000FF"/>
                </a:solidFill>
              </a:rPr>
              <a:t>leaf-like lamellae </a:t>
            </a:r>
          </a:p>
        </p:txBody>
      </p:sp>
      <p:sp>
        <p:nvSpPr>
          <p:cNvPr id="7" name="Line 15"/>
          <p:cNvSpPr>
            <a:spLocks noChangeShapeType="1"/>
          </p:cNvSpPr>
          <p:nvPr/>
        </p:nvSpPr>
        <p:spPr bwMode="auto">
          <a:xfrm flipH="1" flipV="1">
            <a:off x="7315200" y="5105400"/>
            <a:ext cx="76200" cy="685800"/>
          </a:xfrm>
          <a:prstGeom prst="line">
            <a:avLst/>
          </a:prstGeom>
          <a:noFill/>
          <a:ln w="222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lIns="91420" tIns="45711" rIns="91420" bIns="45711" anchor="ctr"/>
          <a:lstStyle/>
          <a:p>
            <a:endParaRPr lang="en-US"/>
          </a:p>
        </p:txBody>
      </p:sp>
      <p:sp>
        <p:nvSpPr>
          <p:cNvPr id="8" name="Line 15"/>
          <p:cNvSpPr>
            <a:spLocks noChangeShapeType="1"/>
          </p:cNvSpPr>
          <p:nvPr/>
        </p:nvSpPr>
        <p:spPr bwMode="auto">
          <a:xfrm flipV="1">
            <a:off x="7391400" y="5105400"/>
            <a:ext cx="152400" cy="685800"/>
          </a:xfrm>
          <a:prstGeom prst="line">
            <a:avLst/>
          </a:prstGeom>
          <a:noFill/>
          <a:ln w="222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lIns="91420" tIns="45711" rIns="91420" bIns="45711" anchor="ctr"/>
          <a:lstStyle/>
          <a:p>
            <a:endParaRPr lang="en-US"/>
          </a:p>
        </p:txBody>
      </p:sp>
    </p:spTree>
    <p:extLst>
      <p:ext uri="{BB962C8B-B14F-4D97-AF65-F5344CB8AC3E}">
        <p14:creationId xmlns:p14="http://schemas.microsoft.com/office/powerpoint/2010/main" val="414445529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Fig2-Proctophyllodidae_time_calibrated_tree_TA_from_84650tree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0"/>
            <a:ext cx="7086600" cy="8539262"/>
          </a:xfrm>
          <a:prstGeom prst="rect">
            <a:avLst/>
          </a:prstGeom>
        </p:spPr>
      </p:pic>
      <p:sp>
        <p:nvSpPr>
          <p:cNvPr id="10" name="Rectangle 3"/>
          <p:cNvSpPr>
            <a:spLocks noChangeArrowheads="1"/>
          </p:cNvSpPr>
          <p:nvPr/>
        </p:nvSpPr>
        <p:spPr bwMode="auto">
          <a:xfrm>
            <a:off x="3429001" y="5257801"/>
            <a:ext cx="3581400" cy="83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1" rIns="91420" bIns="45711">
            <a:spAutoFit/>
          </a:bodyPr>
          <a:lstStyle/>
          <a:p>
            <a:pPr algn="ctr"/>
            <a:r>
              <a:rPr kumimoji="1" lang="en-US" dirty="0" smtClean="0">
                <a:solidFill>
                  <a:srgbClr val="000000"/>
                </a:solidFill>
                <a:latin typeface="Times New Roman" charset="0"/>
                <a:ea typeface="ＭＳ Ｐゴシック" charset="0"/>
                <a:cs typeface="ＭＳ Ｐゴシック" charset="0"/>
              </a:rPr>
              <a:t>Molecular phylogeny of </a:t>
            </a:r>
            <a:r>
              <a:rPr kumimoji="1" lang="en-US" dirty="0" err="1" smtClean="0">
                <a:solidFill>
                  <a:srgbClr val="000000"/>
                </a:solidFill>
                <a:latin typeface="Times New Roman" charset="0"/>
                <a:ea typeface="ＭＳ Ｐゴシック" charset="0"/>
                <a:cs typeface="ＭＳ Ｐゴシック" charset="0"/>
              </a:rPr>
              <a:t>Proctophyllodidae</a:t>
            </a:r>
            <a:r>
              <a:rPr kumimoji="1" lang="en-US" dirty="0" smtClean="0">
                <a:solidFill>
                  <a:srgbClr val="000000"/>
                </a:solidFill>
                <a:latin typeface="Times New Roman" charset="0"/>
                <a:ea typeface="ＭＳ Ｐゴシック" charset="0"/>
                <a:cs typeface="ＭＳ Ｐゴシック" charset="0"/>
              </a:rPr>
              <a:t> </a:t>
            </a:r>
            <a:endParaRPr kumimoji="1" lang="en-US" b="1" dirty="0" smtClean="0">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410508108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3"/>
          <p:cNvSpPr>
            <a:spLocks noChangeArrowheads="1"/>
          </p:cNvSpPr>
          <p:nvPr/>
        </p:nvSpPr>
        <p:spPr bwMode="auto">
          <a:xfrm>
            <a:off x="-152399" y="-80654"/>
            <a:ext cx="967740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1" rIns="91420" bIns="45711">
            <a:spAutoFit/>
          </a:bodyPr>
          <a:lstStyle/>
          <a:p>
            <a:pPr algn="ctr"/>
            <a:r>
              <a:rPr kumimoji="1" lang="en-US" dirty="0" smtClean="0">
                <a:solidFill>
                  <a:srgbClr val="000000"/>
                </a:solidFill>
                <a:latin typeface="Times New Roman" charset="0"/>
                <a:ea typeface="ＭＳ Ｐゴシック" charset="0"/>
                <a:cs typeface="ＭＳ Ｐゴシック" charset="0"/>
              </a:rPr>
              <a:t>Co-dispersal and co-phylogeny (</a:t>
            </a:r>
            <a:r>
              <a:rPr kumimoji="1" lang="en-US" dirty="0" err="1" smtClean="0">
                <a:solidFill>
                  <a:srgbClr val="000000"/>
                </a:solidFill>
                <a:latin typeface="Times New Roman" charset="0"/>
                <a:ea typeface="ＭＳ Ｐゴシック" charset="0"/>
                <a:cs typeface="ＭＳ Ｐゴシック" charset="0"/>
              </a:rPr>
              <a:t>Proctophyllodidae</a:t>
            </a:r>
            <a:r>
              <a:rPr kumimoji="1" lang="en-US" dirty="0" smtClean="0">
                <a:solidFill>
                  <a:srgbClr val="000000"/>
                </a:solidFill>
                <a:latin typeface="Times New Roman" charset="0"/>
                <a:ea typeface="ＭＳ Ｐゴシック" charset="0"/>
                <a:cs typeface="ＭＳ Ｐゴシック" charset="0"/>
              </a:rPr>
              <a:t> and passerine hosts) </a:t>
            </a:r>
            <a:endParaRPr kumimoji="1" lang="en-US" b="1" dirty="0" smtClean="0">
              <a:solidFill>
                <a:srgbClr val="FFFFFF"/>
              </a:solidFill>
              <a:ea typeface="ＭＳ Ｐゴシック" charset="0"/>
              <a:cs typeface="ＭＳ Ｐゴシック" charset="0"/>
            </a:endParaRPr>
          </a:p>
        </p:txBody>
      </p:sp>
      <p:pic>
        <p:nvPicPr>
          <p:cNvPr id="2" name="Picture 1" descr="Fig3-Bird_mite_historical_biogeography.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04802"/>
            <a:ext cx="9206533" cy="6553200"/>
          </a:xfrm>
          <a:prstGeom prst="rect">
            <a:avLst/>
          </a:prstGeom>
        </p:spPr>
      </p:pic>
    </p:spTree>
    <p:extLst>
      <p:ext uri="{BB962C8B-B14F-4D97-AF65-F5344CB8AC3E}">
        <p14:creationId xmlns:p14="http://schemas.microsoft.com/office/powerpoint/2010/main" val="192294740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alcealges ex Regulus.jpg"/>
          <p:cNvPicPr>
            <a:picLocks noChangeAspect="1"/>
          </p:cNvPicPr>
          <p:nvPr/>
        </p:nvPicPr>
        <p:blipFill>
          <a:blip r:embed="rId3"/>
          <a:stretch>
            <a:fillRect/>
          </a:stretch>
        </p:blipFill>
        <p:spPr>
          <a:xfrm>
            <a:off x="0" y="4254502"/>
            <a:ext cx="3505200" cy="2628900"/>
          </a:xfrm>
          <a:prstGeom prst="rect">
            <a:avLst/>
          </a:prstGeom>
        </p:spPr>
      </p:pic>
      <p:sp>
        <p:nvSpPr>
          <p:cNvPr id="24578" name="Text Box 2"/>
          <p:cNvSpPr txBox="1">
            <a:spLocks noChangeArrowheads="1"/>
          </p:cNvSpPr>
          <p:nvPr/>
        </p:nvSpPr>
        <p:spPr bwMode="auto">
          <a:xfrm>
            <a:off x="152402" y="152402"/>
            <a:ext cx="4570031" cy="4154983"/>
          </a:xfrm>
          <a:prstGeom prst="rect">
            <a:avLst/>
          </a:prstGeom>
          <a:noFill/>
          <a:ln w="9525">
            <a:noFill/>
            <a:miter lim="800000"/>
            <a:headEnd/>
            <a:tailEnd/>
          </a:ln>
        </p:spPr>
        <p:txBody>
          <a:bodyPr wrap="none" lIns="91420" tIns="45711" rIns="91420" bIns="45711">
            <a:prstTxWarp prst="textNoShape">
              <a:avLst/>
            </a:prstTxWarp>
            <a:spAutoFit/>
          </a:bodyPr>
          <a:lstStyle/>
          <a:p>
            <a:pPr marL="609474" indent="-609474"/>
            <a:r>
              <a:rPr lang="en-US" dirty="0" smtClean="0"/>
              <a:t>The </a:t>
            </a:r>
            <a:r>
              <a:rPr lang="en-US" dirty="0" err="1" smtClean="0"/>
              <a:t>superfamily</a:t>
            </a:r>
            <a:r>
              <a:rPr lang="en-US" dirty="0" smtClean="0"/>
              <a:t> </a:t>
            </a:r>
            <a:r>
              <a:rPr lang="en-US" dirty="0" err="1" smtClean="0"/>
              <a:t>Analgoidea</a:t>
            </a:r>
            <a:endParaRPr lang="en-US" dirty="0" smtClean="0"/>
          </a:p>
          <a:p>
            <a:pPr marL="609474" indent="-609474"/>
            <a:endParaRPr lang="en-US" dirty="0" smtClean="0"/>
          </a:p>
          <a:p>
            <a:pPr marL="609474" indent="-609474"/>
            <a:r>
              <a:rPr lang="en-US" dirty="0" smtClean="0"/>
              <a:t>Classification:</a:t>
            </a:r>
          </a:p>
          <a:p>
            <a:pPr marL="609474" indent="-609474"/>
            <a:r>
              <a:rPr lang="en-US" dirty="0" smtClean="0"/>
              <a:t>6 families live on feather vanes</a:t>
            </a:r>
          </a:p>
          <a:p>
            <a:pPr marL="609474" indent="-609474"/>
            <a:endParaRPr lang="en-US" dirty="0" smtClean="0"/>
          </a:p>
          <a:p>
            <a:pPr marL="609474" indent="-609474"/>
            <a:r>
              <a:rPr lang="en-US" dirty="0" smtClean="0"/>
              <a:t>2. Family </a:t>
            </a:r>
            <a:r>
              <a:rPr lang="en-US" b="1" dirty="0" err="1" smtClean="0"/>
              <a:t>Trouessartiidae</a:t>
            </a:r>
            <a:endParaRPr lang="en-US" b="1" dirty="0" smtClean="0"/>
          </a:p>
          <a:p>
            <a:pPr marL="609474" indent="-609474"/>
            <a:r>
              <a:rPr lang="en-US" dirty="0" smtClean="0"/>
              <a:t>Diverse on Passeriformes and</a:t>
            </a:r>
          </a:p>
          <a:p>
            <a:pPr marL="609474" indent="-609474"/>
            <a:r>
              <a:rPr lang="en-US" dirty="0" smtClean="0"/>
              <a:t>some other orders.</a:t>
            </a:r>
          </a:p>
          <a:p>
            <a:pPr marL="609474" indent="-609474"/>
            <a:r>
              <a:rPr lang="en-US" dirty="0" smtClean="0"/>
              <a:t>Femur-</a:t>
            </a:r>
            <a:r>
              <a:rPr lang="en-US" dirty="0" err="1" smtClean="0"/>
              <a:t>genu</a:t>
            </a:r>
            <a:r>
              <a:rPr lang="en-US" dirty="0" smtClean="0"/>
              <a:t> fused on legs III-IV.</a:t>
            </a:r>
          </a:p>
          <a:p>
            <a:pPr marL="609474" indent="-609474"/>
            <a:r>
              <a:rPr lang="en-US" dirty="0" smtClean="0"/>
              <a:t>Typically live on dorsal surface</a:t>
            </a:r>
          </a:p>
          <a:p>
            <a:pPr marL="609474" indent="-609474"/>
            <a:r>
              <a:rPr lang="en-US" dirty="0" smtClean="0"/>
              <a:t>of wings, upper coverts &amp; head.</a:t>
            </a:r>
          </a:p>
        </p:txBody>
      </p:sp>
      <p:sp>
        <p:nvSpPr>
          <p:cNvPr id="8" name="TextBox 7"/>
          <p:cNvSpPr txBox="1"/>
          <p:nvPr/>
        </p:nvSpPr>
        <p:spPr>
          <a:xfrm>
            <a:off x="5181601" y="6211669"/>
            <a:ext cx="3962400" cy="646331"/>
          </a:xfrm>
          <a:prstGeom prst="rect">
            <a:avLst/>
          </a:prstGeom>
          <a:noFill/>
        </p:spPr>
        <p:txBody>
          <a:bodyPr wrap="square" lIns="91420" tIns="45711" rIns="91420" bIns="45711" rtlCol="0">
            <a:spAutoFit/>
          </a:bodyPr>
          <a:lstStyle/>
          <a:p>
            <a:pPr algn="ctr"/>
            <a:r>
              <a:rPr lang="en-US" sz="1800" i="1" dirty="0" err="1"/>
              <a:t>Trouessartia</a:t>
            </a:r>
            <a:r>
              <a:rPr lang="en-US" sz="1800" i="1" dirty="0"/>
              <a:t> </a:t>
            </a:r>
            <a:r>
              <a:rPr lang="en-US" sz="1800" i="1" dirty="0" err="1"/>
              <a:t>rosterii</a:t>
            </a:r>
            <a:r>
              <a:rPr lang="en-US" sz="1800" dirty="0"/>
              <a:t>(</a:t>
            </a:r>
            <a:r>
              <a:rPr lang="en-US" sz="1800" dirty="0" err="1"/>
              <a:t>Trouessartiidae</a:t>
            </a:r>
            <a:r>
              <a:rPr lang="en-US" sz="1800" dirty="0"/>
              <a:t>) from common starling</a:t>
            </a:r>
          </a:p>
        </p:txBody>
      </p:sp>
      <p:sp>
        <p:nvSpPr>
          <p:cNvPr id="9" name="TextBox 8"/>
          <p:cNvSpPr txBox="1"/>
          <p:nvPr/>
        </p:nvSpPr>
        <p:spPr>
          <a:xfrm>
            <a:off x="152400" y="6287871"/>
            <a:ext cx="3657600" cy="646331"/>
          </a:xfrm>
          <a:prstGeom prst="rect">
            <a:avLst/>
          </a:prstGeom>
          <a:noFill/>
        </p:spPr>
        <p:txBody>
          <a:bodyPr wrap="square" lIns="91420" tIns="45711" rIns="91420" bIns="45711" rtlCol="0">
            <a:spAutoFit/>
          </a:bodyPr>
          <a:lstStyle/>
          <a:p>
            <a:pPr algn="ctr"/>
            <a:r>
              <a:rPr lang="en-US" sz="1800" i="1" dirty="0" err="1">
                <a:solidFill>
                  <a:schemeClr val="bg1"/>
                </a:solidFill>
              </a:rPr>
              <a:t>Calcealges</a:t>
            </a:r>
            <a:r>
              <a:rPr lang="en-US" sz="1800" i="1" dirty="0">
                <a:solidFill>
                  <a:schemeClr val="bg1"/>
                </a:solidFill>
              </a:rPr>
              <a:t> n. sp. </a:t>
            </a:r>
            <a:r>
              <a:rPr lang="en-US" sz="1800" dirty="0">
                <a:solidFill>
                  <a:schemeClr val="bg1"/>
                </a:solidFill>
              </a:rPr>
              <a:t>(</a:t>
            </a:r>
            <a:r>
              <a:rPr lang="en-US" sz="1800" dirty="0" err="1">
                <a:solidFill>
                  <a:schemeClr val="bg1"/>
                </a:solidFill>
              </a:rPr>
              <a:t>Trouessartiidae</a:t>
            </a:r>
            <a:r>
              <a:rPr lang="en-US" sz="1800" dirty="0">
                <a:solidFill>
                  <a:schemeClr val="bg1"/>
                </a:solidFill>
              </a:rPr>
              <a:t>) from kinglet.</a:t>
            </a:r>
          </a:p>
        </p:txBody>
      </p:sp>
      <p:pic>
        <p:nvPicPr>
          <p:cNvPr id="12" name="Picture 11" descr="Trouessartia  ex starling  BMOC 81-0617-002 female.jpg"/>
          <p:cNvPicPr>
            <a:picLocks noChangeAspect="1"/>
          </p:cNvPicPr>
          <p:nvPr/>
        </p:nvPicPr>
        <p:blipFill>
          <a:blip r:embed="rId4"/>
          <a:stretch>
            <a:fillRect/>
          </a:stretch>
        </p:blipFill>
        <p:spPr>
          <a:xfrm>
            <a:off x="5029202" y="0"/>
            <a:ext cx="4130565" cy="6304547"/>
          </a:xfrm>
          <a:prstGeom prst="rect">
            <a:avLst/>
          </a:prstGeom>
        </p:spPr>
      </p:pic>
      <p:sp>
        <p:nvSpPr>
          <p:cNvPr id="2" name="Rectangle 1"/>
          <p:cNvSpPr/>
          <p:nvPr/>
        </p:nvSpPr>
        <p:spPr>
          <a:xfrm>
            <a:off x="8305800" y="3124202"/>
            <a:ext cx="990600" cy="846197"/>
          </a:xfrm>
          <a:prstGeom prst="rect">
            <a:avLst/>
          </a:prstGeom>
        </p:spPr>
        <p:txBody>
          <a:bodyPr wrap="square" lIns="91420" tIns="45711" rIns="91420" bIns="45711">
            <a:spAutoFit/>
          </a:bodyPr>
          <a:lstStyle/>
          <a:p>
            <a:r>
              <a:rPr lang="en-US" sz="1600" dirty="0"/>
              <a:t>femur-genu III-IV fused</a:t>
            </a:r>
          </a:p>
        </p:txBody>
      </p:sp>
      <p:sp>
        <p:nvSpPr>
          <p:cNvPr id="10" name="Line 15"/>
          <p:cNvSpPr>
            <a:spLocks noChangeShapeType="1"/>
          </p:cNvSpPr>
          <p:nvPr/>
        </p:nvSpPr>
        <p:spPr bwMode="auto">
          <a:xfrm flipH="1">
            <a:off x="8153400" y="3886202"/>
            <a:ext cx="228600" cy="152400"/>
          </a:xfrm>
          <a:prstGeom prst="line">
            <a:avLst/>
          </a:prstGeom>
          <a:noFill/>
          <a:ln w="222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lIns="91420" tIns="45711" rIns="91420" bIns="45711" anchor="ctr"/>
          <a:lstStyle/>
          <a:p>
            <a:endParaRPr lang="en-US"/>
          </a:p>
        </p:txBody>
      </p:sp>
      <p:sp>
        <p:nvSpPr>
          <p:cNvPr id="11" name="Line 15"/>
          <p:cNvSpPr>
            <a:spLocks noChangeShapeType="1"/>
          </p:cNvSpPr>
          <p:nvPr/>
        </p:nvSpPr>
        <p:spPr bwMode="auto">
          <a:xfrm flipH="1">
            <a:off x="7924800" y="4495802"/>
            <a:ext cx="152400" cy="152400"/>
          </a:xfrm>
          <a:prstGeom prst="line">
            <a:avLst/>
          </a:prstGeom>
          <a:noFill/>
          <a:ln w="222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lIns="91420" tIns="45711" rIns="91420" bIns="45711"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8645527" y="6346825"/>
            <a:ext cx="184150" cy="457200"/>
          </a:xfrm>
          <a:prstGeom prst="rect">
            <a:avLst/>
          </a:prstGeom>
          <a:noFill/>
          <a:ln w="9525">
            <a:noFill/>
            <a:miter lim="800000"/>
            <a:headEnd/>
            <a:tailEnd/>
          </a:ln>
        </p:spPr>
        <p:txBody>
          <a:bodyPr wrap="none" lIns="91420" tIns="45711" rIns="91420" bIns="45711">
            <a:prstTxWarp prst="textNoShape">
              <a:avLst/>
            </a:prstTxWarp>
            <a:spAutoFit/>
          </a:bodyPr>
          <a:lstStyle/>
          <a:p>
            <a:endParaRPr lang="en-US"/>
          </a:p>
        </p:txBody>
      </p:sp>
      <p:sp>
        <p:nvSpPr>
          <p:cNvPr id="16388" name="Text Box 4"/>
          <p:cNvSpPr txBox="1">
            <a:spLocks noChangeArrowheads="1"/>
          </p:cNvSpPr>
          <p:nvPr/>
        </p:nvSpPr>
        <p:spPr bwMode="auto">
          <a:xfrm>
            <a:off x="365125" y="352425"/>
            <a:ext cx="7352343" cy="830997"/>
          </a:xfrm>
          <a:prstGeom prst="rect">
            <a:avLst/>
          </a:prstGeom>
          <a:noFill/>
          <a:ln w="9525">
            <a:noFill/>
            <a:miter lim="800000"/>
            <a:headEnd/>
            <a:tailEnd/>
          </a:ln>
        </p:spPr>
        <p:txBody>
          <a:bodyPr wrap="none" lIns="91420" tIns="45711" rIns="91420" bIns="45711">
            <a:prstTxWarp prst="textNoShape">
              <a:avLst/>
            </a:prstTxWarp>
            <a:spAutoFit/>
          </a:bodyPr>
          <a:lstStyle/>
          <a:p>
            <a:r>
              <a:rPr lang="en-US" dirty="0" smtClean="0"/>
              <a:t>The </a:t>
            </a:r>
            <a:r>
              <a:rPr lang="en-US" dirty="0" err="1" smtClean="0"/>
              <a:t>Psoroptidia</a:t>
            </a:r>
            <a:r>
              <a:rPr lang="en-US" dirty="0" smtClean="0"/>
              <a:t> has diversified much more greatly in </a:t>
            </a:r>
          </a:p>
          <a:p>
            <a:r>
              <a:rPr lang="en-US" dirty="0"/>
              <a:t>a</a:t>
            </a:r>
            <a:r>
              <a:rPr lang="en-US" dirty="0" smtClean="0"/>
              <a:t>ssociation with birds than with mammals.  Why?</a:t>
            </a:r>
            <a:endParaRPr lang="en-US" dirty="0"/>
          </a:p>
        </p:txBody>
      </p:sp>
      <p:pic>
        <p:nvPicPr>
          <p:cNvPr id="8" name="Picture 7" descr="rainbow lorikeet.jpg"/>
          <p:cNvPicPr>
            <a:picLocks noChangeAspect="1"/>
          </p:cNvPicPr>
          <p:nvPr/>
        </p:nvPicPr>
        <p:blipFill>
          <a:blip r:embed="rId3"/>
          <a:stretch>
            <a:fillRect/>
          </a:stretch>
        </p:blipFill>
        <p:spPr>
          <a:xfrm>
            <a:off x="381000" y="1905000"/>
            <a:ext cx="4100146" cy="3191731"/>
          </a:xfrm>
          <a:prstGeom prst="rect">
            <a:avLst/>
          </a:prstGeom>
        </p:spPr>
      </p:pic>
      <p:pic>
        <p:nvPicPr>
          <p:cNvPr id="9" name="Picture 7" descr="Aplodontia"/>
          <p:cNvPicPr>
            <a:picLocks noChangeAspect="1" noChangeArrowheads="1"/>
          </p:cNvPicPr>
          <p:nvPr/>
        </p:nvPicPr>
        <p:blipFill>
          <a:blip r:embed="rId4"/>
          <a:srcRect/>
          <a:stretch>
            <a:fillRect/>
          </a:stretch>
        </p:blipFill>
        <p:spPr bwMode="auto">
          <a:xfrm>
            <a:off x="4495800" y="1904999"/>
            <a:ext cx="4241800" cy="3174763"/>
          </a:xfrm>
          <a:prstGeom prst="rect">
            <a:avLst/>
          </a:prstGeom>
          <a:noFill/>
          <a:ln w="9525">
            <a:noFill/>
            <a:miter lim="800000"/>
            <a:headEnd/>
            <a:tailEnd/>
          </a:ln>
        </p:spPr>
      </p:pic>
      <p:sp>
        <p:nvSpPr>
          <p:cNvPr id="10" name="TextBox 9"/>
          <p:cNvSpPr txBox="1"/>
          <p:nvPr/>
        </p:nvSpPr>
        <p:spPr>
          <a:xfrm>
            <a:off x="1066802" y="5486400"/>
            <a:ext cx="1891113" cy="369332"/>
          </a:xfrm>
          <a:prstGeom prst="rect">
            <a:avLst/>
          </a:prstGeom>
          <a:noFill/>
        </p:spPr>
        <p:txBody>
          <a:bodyPr wrap="none" lIns="91420" tIns="45711" rIns="91420" bIns="45711" rtlCol="0">
            <a:spAutoFit/>
          </a:bodyPr>
          <a:lstStyle/>
          <a:p>
            <a:r>
              <a:rPr lang="en-US" sz="1800" dirty="0"/>
              <a:t>Rainbow lorikeet</a:t>
            </a:r>
          </a:p>
        </p:txBody>
      </p:sp>
      <p:sp>
        <p:nvSpPr>
          <p:cNvPr id="11" name="TextBox 10"/>
          <p:cNvSpPr txBox="1"/>
          <p:nvPr/>
        </p:nvSpPr>
        <p:spPr>
          <a:xfrm>
            <a:off x="5715000" y="5486400"/>
            <a:ext cx="1904187" cy="369332"/>
          </a:xfrm>
          <a:prstGeom prst="rect">
            <a:avLst/>
          </a:prstGeom>
          <a:noFill/>
        </p:spPr>
        <p:txBody>
          <a:bodyPr wrap="none" lIns="91420" tIns="45711" rIns="91420" bIns="45711" rtlCol="0">
            <a:spAutoFit/>
          </a:bodyPr>
          <a:lstStyle/>
          <a:p>
            <a:r>
              <a:rPr lang="en-US" sz="1800" dirty="0"/>
              <a:t>Mountain beaver</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381000" y="355600"/>
            <a:ext cx="4410282" cy="3785652"/>
          </a:xfrm>
          <a:prstGeom prst="rect">
            <a:avLst/>
          </a:prstGeom>
          <a:noFill/>
          <a:ln w="9525">
            <a:noFill/>
            <a:miter lim="800000"/>
            <a:headEnd/>
            <a:tailEnd/>
          </a:ln>
        </p:spPr>
        <p:txBody>
          <a:bodyPr wrap="none" lIns="91420" tIns="45711" rIns="91420" bIns="45711">
            <a:prstTxWarp prst="textNoShape">
              <a:avLst/>
            </a:prstTxWarp>
            <a:spAutoFit/>
          </a:bodyPr>
          <a:lstStyle/>
          <a:p>
            <a:pPr marL="609474" indent="-609474"/>
            <a:r>
              <a:rPr lang="en-US" dirty="0" smtClean="0"/>
              <a:t>The </a:t>
            </a:r>
            <a:r>
              <a:rPr lang="en-US" dirty="0" err="1" smtClean="0"/>
              <a:t>superfamily</a:t>
            </a:r>
            <a:r>
              <a:rPr lang="en-US" dirty="0" smtClean="0"/>
              <a:t> </a:t>
            </a:r>
            <a:r>
              <a:rPr lang="en-US" dirty="0" err="1" smtClean="0"/>
              <a:t>Analgoidea</a:t>
            </a:r>
            <a:endParaRPr lang="en-US" dirty="0" smtClean="0"/>
          </a:p>
          <a:p>
            <a:pPr marL="609474" indent="-609474"/>
            <a:endParaRPr lang="en-US" dirty="0" smtClean="0"/>
          </a:p>
          <a:p>
            <a:pPr marL="609474" indent="-609474"/>
            <a:r>
              <a:rPr lang="en-US" dirty="0" smtClean="0"/>
              <a:t>Classification:</a:t>
            </a:r>
          </a:p>
          <a:p>
            <a:pPr marL="609474" indent="-609474"/>
            <a:r>
              <a:rPr lang="en-US" dirty="0" smtClean="0"/>
              <a:t>6 families live on feather vanes</a:t>
            </a:r>
          </a:p>
          <a:p>
            <a:pPr marL="609474" indent="-609474"/>
            <a:endParaRPr lang="en-US" dirty="0" smtClean="0"/>
          </a:p>
          <a:p>
            <a:pPr marL="609474" indent="-609474"/>
            <a:r>
              <a:rPr lang="en-US" dirty="0" smtClean="0"/>
              <a:t>3. Family </a:t>
            </a:r>
            <a:r>
              <a:rPr lang="en-US" b="1" dirty="0" err="1" smtClean="0"/>
              <a:t>Thysanocercidae</a:t>
            </a:r>
            <a:endParaRPr lang="en-US" b="1" dirty="0" smtClean="0"/>
          </a:p>
          <a:p>
            <a:pPr marL="609474" indent="-609474"/>
            <a:r>
              <a:rPr lang="en-US" dirty="0" smtClean="0"/>
              <a:t>Similar to </a:t>
            </a:r>
            <a:r>
              <a:rPr lang="en-US" dirty="0" err="1" smtClean="0"/>
              <a:t>Trouessartiidae</a:t>
            </a:r>
            <a:r>
              <a:rPr lang="en-US" dirty="0" smtClean="0"/>
              <a:t> but</a:t>
            </a:r>
          </a:p>
          <a:p>
            <a:pPr marL="609474" indent="-609474"/>
            <a:r>
              <a:rPr lang="en-US" dirty="0"/>
              <a:t>f</a:t>
            </a:r>
            <a:r>
              <a:rPr lang="en-US" dirty="0" smtClean="0"/>
              <a:t>emur-genu fused on all legs.</a:t>
            </a:r>
          </a:p>
          <a:p>
            <a:pPr marL="609474" indent="-609474"/>
            <a:r>
              <a:rPr lang="en-US" dirty="0" smtClean="0"/>
              <a:t>Live on wing &amp; tail feathers of</a:t>
            </a:r>
          </a:p>
          <a:p>
            <a:pPr marL="609474" indent="-609474"/>
            <a:r>
              <a:rPr lang="en-US" dirty="0" err="1" smtClean="0"/>
              <a:t>Apodidae</a:t>
            </a:r>
            <a:r>
              <a:rPr lang="en-US" dirty="0" smtClean="0"/>
              <a:t> (swifts).</a:t>
            </a:r>
          </a:p>
        </p:txBody>
      </p:sp>
      <p:pic>
        <p:nvPicPr>
          <p:cNvPr id="2" name="Picture 1" descr="BMOC 10_0513-009_Thysanocercu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0"/>
            <a:ext cx="3048000" cy="7079226"/>
          </a:xfrm>
          <a:prstGeom prst="rect">
            <a:avLst/>
          </a:prstGeom>
        </p:spPr>
      </p:pic>
      <p:sp>
        <p:nvSpPr>
          <p:cNvPr id="3" name="Rectangle 2"/>
          <p:cNvSpPr/>
          <p:nvPr/>
        </p:nvSpPr>
        <p:spPr>
          <a:xfrm>
            <a:off x="7239000" y="1676400"/>
            <a:ext cx="1365090" cy="646331"/>
          </a:xfrm>
          <a:prstGeom prst="rect">
            <a:avLst/>
          </a:prstGeom>
        </p:spPr>
        <p:txBody>
          <a:bodyPr wrap="none">
            <a:spAutoFit/>
          </a:bodyPr>
          <a:lstStyle/>
          <a:p>
            <a:r>
              <a:rPr lang="en-US" sz="1800" dirty="0">
                <a:solidFill>
                  <a:srgbClr val="0000FF"/>
                </a:solidFill>
              </a:rPr>
              <a:t>femur-genu </a:t>
            </a:r>
            <a:endParaRPr lang="en-US" sz="1800" dirty="0" smtClean="0">
              <a:solidFill>
                <a:srgbClr val="0000FF"/>
              </a:solidFill>
            </a:endParaRPr>
          </a:p>
          <a:p>
            <a:r>
              <a:rPr lang="en-US" sz="1800" dirty="0" smtClean="0">
                <a:solidFill>
                  <a:srgbClr val="0000FF"/>
                </a:solidFill>
              </a:rPr>
              <a:t>I-IV fused </a:t>
            </a:r>
            <a:endParaRPr lang="en-US" sz="1800" dirty="0">
              <a:solidFill>
                <a:srgbClr val="0000FF"/>
              </a:solidFill>
            </a:endParaRPr>
          </a:p>
        </p:txBody>
      </p:sp>
      <p:sp>
        <p:nvSpPr>
          <p:cNvPr id="5" name="Line 15"/>
          <p:cNvSpPr>
            <a:spLocks noChangeShapeType="1"/>
          </p:cNvSpPr>
          <p:nvPr/>
        </p:nvSpPr>
        <p:spPr bwMode="auto">
          <a:xfrm flipH="1" flipV="1">
            <a:off x="7086600" y="1676400"/>
            <a:ext cx="215900" cy="112183"/>
          </a:xfrm>
          <a:prstGeom prst="line">
            <a:avLst/>
          </a:prstGeom>
          <a:noFill/>
          <a:ln w="222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lIns="91420" tIns="45711" rIns="91420" bIns="45711"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381000" y="355600"/>
            <a:ext cx="4410282" cy="3046988"/>
          </a:xfrm>
          <a:prstGeom prst="rect">
            <a:avLst/>
          </a:prstGeom>
          <a:noFill/>
          <a:ln w="9525">
            <a:noFill/>
            <a:miter lim="800000"/>
            <a:headEnd/>
            <a:tailEnd/>
          </a:ln>
        </p:spPr>
        <p:txBody>
          <a:bodyPr wrap="none" lIns="91420" tIns="45711" rIns="91420" bIns="45711">
            <a:prstTxWarp prst="textNoShape">
              <a:avLst/>
            </a:prstTxWarp>
            <a:spAutoFit/>
          </a:bodyPr>
          <a:lstStyle/>
          <a:p>
            <a:pPr marL="609474" indent="-609474"/>
            <a:r>
              <a:rPr lang="en-US" dirty="0" smtClean="0"/>
              <a:t>The </a:t>
            </a:r>
            <a:r>
              <a:rPr lang="en-US" dirty="0" err="1" smtClean="0"/>
              <a:t>superfamily</a:t>
            </a:r>
            <a:r>
              <a:rPr lang="en-US" dirty="0" smtClean="0"/>
              <a:t> </a:t>
            </a:r>
            <a:r>
              <a:rPr lang="en-US" dirty="0" err="1" smtClean="0"/>
              <a:t>Analgoidea</a:t>
            </a:r>
            <a:endParaRPr lang="en-US" dirty="0" smtClean="0"/>
          </a:p>
          <a:p>
            <a:pPr marL="609474" indent="-609474"/>
            <a:endParaRPr lang="en-US" dirty="0" smtClean="0"/>
          </a:p>
          <a:p>
            <a:pPr marL="609474" indent="-609474"/>
            <a:r>
              <a:rPr lang="en-US" dirty="0" smtClean="0"/>
              <a:t>Classification:</a:t>
            </a:r>
          </a:p>
          <a:p>
            <a:pPr marL="609474" indent="-609474"/>
            <a:r>
              <a:rPr lang="en-US" dirty="0" smtClean="0"/>
              <a:t>6 families live on feather vanes</a:t>
            </a:r>
          </a:p>
          <a:p>
            <a:pPr marL="609474" indent="-609474"/>
            <a:endParaRPr lang="en-US" dirty="0" smtClean="0"/>
          </a:p>
          <a:p>
            <a:pPr marL="609474" indent="-609474"/>
            <a:r>
              <a:rPr lang="en-US" dirty="0" smtClean="0"/>
              <a:t>4. Family </a:t>
            </a:r>
            <a:r>
              <a:rPr lang="en-US" b="1" dirty="0" err="1" smtClean="0"/>
              <a:t>Alloptidae</a:t>
            </a:r>
            <a:endParaRPr lang="en-US" b="1" dirty="0" smtClean="0"/>
          </a:p>
          <a:p>
            <a:pPr marL="609474" indent="-609474"/>
            <a:r>
              <a:rPr lang="en-US" dirty="0" smtClean="0"/>
              <a:t>Diverse on aquatic bird orders.</a:t>
            </a:r>
          </a:p>
          <a:p>
            <a:pPr marL="609474" indent="-609474"/>
            <a:r>
              <a:rPr lang="en-US" dirty="0" smtClean="0"/>
              <a:t>Femur-genu fused on all legs.</a:t>
            </a:r>
          </a:p>
        </p:txBody>
      </p:sp>
      <p:sp>
        <p:nvSpPr>
          <p:cNvPr id="8" name="TextBox 7"/>
          <p:cNvSpPr txBox="1"/>
          <p:nvPr/>
        </p:nvSpPr>
        <p:spPr>
          <a:xfrm>
            <a:off x="5029203" y="4419600"/>
            <a:ext cx="4038599" cy="646331"/>
          </a:xfrm>
          <a:prstGeom prst="rect">
            <a:avLst/>
          </a:prstGeom>
          <a:noFill/>
        </p:spPr>
        <p:txBody>
          <a:bodyPr wrap="square" lIns="91420" tIns="45711" rIns="91420" bIns="45711" rtlCol="0">
            <a:spAutoFit/>
          </a:bodyPr>
          <a:lstStyle/>
          <a:p>
            <a:pPr algn="ctr"/>
            <a:r>
              <a:rPr lang="en-US" sz="1800" i="1" dirty="0" err="1"/>
              <a:t>Alloptes</a:t>
            </a:r>
            <a:r>
              <a:rPr lang="en-US" sz="1800" i="1" dirty="0"/>
              <a:t> </a:t>
            </a:r>
            <a:r>
              <a:rPr lang="en-US" sz="1800" i="1" dirty="0" err="1"/>
              <a:t>calidridis</a:t>
            </a:r>
            <a:r>
              <a:rPr lang="en-US" sz="1800" i="1" dirty="0"/>
              <a:t> </a:t>
            </a:r>
            <a:r>
              <a:rPr lang="en-US" sz="1800" dirty="0"/>
              <a:t>(</a:t>
            </a:r>
            <a:r>
              <a:rPr lang="en-US" sz="1800" dirty="0" err="1"/>
              <a:t>Alloptidae</a:t>
            </a:r>
            <a:r>
              <a:rPr lang="en-US" sz="1800" dirty="0"/>
              <a:t>) from sandpiper</a:t>
            </a:r>
          </a:p>
        </p:txBody>
      </p:sp>
      <p:sp>
        <p:nvSpPr>
          <p:cNvPr id="9" name="TextBox 8"/>
          <p:cNvSpPr txBox="1"/>
          <p:nvPr/>
        </p:nvSpPr>
        <p:spPr>
          <a:xfrm>
            <a:off x="3200400" y="5782270"/>
            <a:ext cx="1888919" cy="923330"/>
          </a:xfrm>
          <a:prstGeom prst="rect">
            <a:avLst/>
          </a:prstGeom>
          <a:noFill/>
        </p:spPr>
        <p:txBody>
          <a:bodyPr wrap="none" lIns="91420" tIns="45711" rIns="91420" bIns="45711" rtlCol="0">
            <a:spAutoFit/>
          </a:bodyPr>
          <a:lstStyle/>
          <a:p>
            <a:r>
              <a:rPr lang="en-US" sz="1800" i="1" dirty="0" err="1"/>
              <a:t>Echinacarus</a:t>
            </a:r>
            <a:r>
              <a:rPr lang="en-US" sz="1800" i="1" dirty="0"/>
              <a:t> sp.</a:t>
            </a:r>
          </a:p>
          <a:p>
            <a:r>
              <a:rPr lang="en-US" sz="1800" dirty="0"/>
              <a:t>(</a:t>
            </a:r>
            <a:r>
              <a:rPr lang="en-US" sz="1800" dirty="0" err="1"/>
              <a:t>Alloptidae</a:t>
            </a:r>
            <a:r>
              <a:rPr lang="en-US" sz="1800" dirty="0"/>
              <a:t>) from  </a:t>
            </a:r>
          </a:p>
          <a:p>
            <a:r>
              <a:rPr lang="en-US" sz="1800" dirty="0"/>
              <a:t>albatross</a:t>
            </a:r>
          </a:p>
        </p:txBody>
      </p:sp>
      <p:pic>
        <p:nvPicPr>
          <p:cNvPr id="10" name="Picture 9" descr="Alloptes calidridis2.jpg"/>
          <p:cNvPicPr>
            <a:picLocks noChangeAspect="1"/>
          </p:cNvPicPr>
          <p:nvPr/>
        </p:nvPicPr>
        <p:blipFill rotWithShape="1">
          <a:blip r:embed="rId3"/>
          <a:srcRect l="16340" r="16363" b="8092"/>
          <a:stretch/>
        </p:blipFill>
        <p:spPr>
          <a:xfrm>
            <a:off x="4724400" y="0"/>
            <a:ext cx="4381500" cy="4488042"/>
          </a:xfrm>
          <a:prstGeom prst="rect">
            <a:avLst/>
          </a:prstGeom>
        </p:spPr>
      </p:pic>
      <p:pic>
        <p:nvPicPr>
          <p:cNvPr id="11" name="Picture 10" descr="Echinacarus male.jpg"/>
          <p:cNvPicPr>
            <a:picLocks noChangeAspect="1"/>
          </p:cNvPicPr>
          <p:nvPr/>
        </p:nvPicPr>
        <p:blipFill>
          <a:blip r:embed="rId4"/>
          <a:stretch>
            <a:fillRect/>
          </a:stretch>
        </p:blipFill>
        <p:spPr>
          <a:xfrm>
            <a:off x="44989" y="3505910"/>
            <a:ext cx="3079213" cy="327589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9" descr="Avenzoaria calidridis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124200"/>
            <a:ext cx="495300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9372600" y="4191000"/>
            <a:ext cx="2869523" cy="923330"/>
          </a:xfrm>
          <a:prstGeom prst="rect">
            <a:avLst/>
          </a:prstGeom>
          <a:noFill/>
        </p:spPr>
        <p:txBody>
          <a:bodyPr wrap="none" lIns="91420" tIns="45711" rIns="91420" bIns="45711" rtlCol="0">
            <a:spAutoFit/>
          </a:bodyPr>
          <a:lstStyle/>
          <a:p>
            <a:r>
              <a:rPr lang="en-US" sz="1800" i="1" dirty="0" err="1"/>
              <a:t>Bychovskiata</a:t>
            </a:r>
            <a:r>
              <a:rPr lang="en-US" sz="1800" i="1" dirty="0"/>
              <a:t> </a:t>
            </a:r>
            <a:r>
              <a:rPr lang="en-US" sz="1800" i="1" dirty="0" err="1"/>
              <a:t>squatarolae</a:t>
            </a:r>
            <a:endParaRPr lang="en-US" sz="1800" i="1" dirty="0"/>
          </a:p>
          <a:p>
            <a:r>
              <a:rPr lang="en-US" sz="1800" dirty="0"/>
              <a:t>(</a:t>
            </a:r>
            <a:r>
              <a:rPr lang="en-US" sz="1800" dirty="0" err="1"/>
              <a:t>Avenzoariidae</a:t>
            </a:r>
            <a:r>
              <a:rPr lang="en-US" sz="1800" dirty="0"/>
              <a:t>) </a:t>
            </a:r>
          </a:p>
          <a:p>
            <a:r>
              <a:rPr lang="en-US" sz="1800" dirty="0"/>
              <a:t>from plover</a:t>
            </a:r>
          </a:p>
        </p:txBody>
      </p:sp>
      <p:sp>
        <p:nvSpPr>
          <p:cNvPr id="9" name="TextBox 8"/>
          <p:cNvSpPr txBox="1"/>
          <p:nvPr/>
        </p:nvSpPr>
        <p:spPr>
          <a:xfrm>
            <a:off x="12115800" y="6400800"/>
            <a:ext cx="2353784" cy="923330"/>
          </a:xfrm>
          <a:prstGeom prst="rect">
            <a:avLst/>
          </a:prstGeom>
          <a:noFill/>
        </p:spPr>
        <p:txBody>
          <a:bodyPr wrap="none" lIns="91420" tIns="45711" rIns="91420" bIns="45711" rtlCol="0">
            <a:spAutoFit/>
          </a:bodyPr>
          <a:lstStyle/>
          <a:p>
            <a:r>
              <a:rPr lang="en-US" sz="1800" i="1" dirty="0" err="1"/>
              <a:t>Avenzoaria</a:t>
            </a:r>
            <a:r>
              <a:rPr lang="en-US" sz="1800" i="1" dirty="0"/>
              <a:t> </a:t>
            </a:r>
            <a:r>
              <a:rPr lang="en-US" sz="1800" i="1" dirty="0" err="1"/>
              <a:t>calidridis</a:t>
            </a:r>
            <a:endParaRPr lang="en-US" sz="1800" i="1" dirty="0"/>
          </a:p>
          <a:p>
            <a:r>
              <a:rPr lang="en-US" sz="1800" dirty="0"/>
              <a:t>(</a:t>
            </a:r>
            <a:r>
              <a:rPr lang="en-US" sz="1800" dirty="0" err="1"/>
              <a:t>Avenzoariidae</a:t>
            </a:r>
            <a:r>
              <a:rPr lang="en-US" sz="1800" dirty="0"/>
              <a:t>) </a:t>
            </a:r>
          </a:p>
          <a:p>
            <a:r>
              <a:rPr lang="en-US" sz="1800" dirty="0"/>
              <a:t>from least sandpiper.</a:t>
            </a:r>
          </a:p>
        </p:txBody>
      </p:sp>
      <p:pic>
        <p:nvPicPr>
          <p:cNvPr id="10" name="Picture 9" descr="Avenzoaria calidridis2.jpg"/>
          <p:cNvPicPr>
            <a:picLocks noChangeAspect="1"/>
          </p:cNvPicPr>
          <p:nvPr/>
        </p:nvPicPr>
        <p:blipFill>
          <a:blip r:embed="rId4"/>
          <a:stretch>
            <a:fillRect/>
          </a:stretch>
        </p:blipFill>
        <p:spPr>
          <a:xfrm>
            <a:off x="8991600" y="5105400"/>
            <a:ext cx="3048000" cy="2286000"/>
          </a:xfrm>
          <a:prstGeom prst="rect">
            <a:avLst/>
          </a:prstGeom>
        </p:spPr>
      </p:pic>
      <p:pic>
        <p:nvPicPr>
          <p:cNvPr id="11" name="Picture 10" descr="Bychovskiata squatarolae BMOC 08-0528-001-4.JPG"/>
          <p:cNvPicPr>
            <a:picLocks noChangeAspect="1"/>
          </p:cNvPicPr>
          <p:nvPr/>
        </p:nvPicPr>
        <p:blipFill>
          <a:blip r:embed="rId5"/>
          <a:stretch>
            <a:fillRect/>
          </a:stretch>
        </p:blipFill>
        <p:spPr>
          <a:xfrm>
            <a:off x="9448801" y="1295400"/>
            <a:ext cx="3556000" cy="2667000"/>
          </a:xfrm>
          <a:prstGeom prst="rect">
            <a:avLst/>
          </a:prstGeom>
        </p:spPr>
      </p:pic>
      <p:sp>
        <p:nvSpPr>
          <p:cNvPr id="7" name="TextBox 8"/>
          <p:cNvSpPr txBox="1">
            <a:spLocks noChangeArrowheads="1"/>
          </p:cNvSpPr>
          <p:nvPr/>
        </p:nvSpPr>
        <p:spPr bwMode="auto">
          <a:xfrm>
            <a:off x="228602" y="6211888"/>
            <a:ext cx="4495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a:defRPr kumimoji="1" sz="2400" b="1">
                <a:solidFill>
                  <a:schemeClr val="tx1"/>
                </a:solidFill>
                <a:latin typeface="Arial" charset="0"/>
                <a:ea typeface="ＭＳ Ｐゴシック" charset="0"/>
                <a:cs typeface="ＭＳ Ｐゴシック" charset="0"/>
              </a:defRPr>
            </a:lvl1pPr>
            <a:lvl2pPr marL="742950" indent="-285750">
              <a:defRPr kumimoji="1" sz="2400" b="1">
                <a:solidFill>
                  <a:schemeClr val="tx1"/>
                </a:solidFill>
                <a:latin typeface="Arial" charset="0"/>
                <a:ea typeface="ＭＳ Ｐゴシック" charset="0"/>
              </a:defRPr>
            </a:lvl2pPr>
            <a:lvl3pPr marL="1143000" indent="-228600">
              <a:defRPr kumimoji="1" sz="2400" b="1">
                <a:solidFill>
                  <a:schemeClr val="tx1"/>
                </a:solidFill>
                <a:latin typeface="Arial" charset="0"/>
                <a:ea typeface="ＭＳ Ｐゴシック" charset="0"/>
              </a:defRPr>
            </a:lvl3pPr>
            <a:lvl4pPr marL="1600200" indent="-228600">
              <a:defRPr kumimoji="1" sz="2400" b="1">
                <a:solidFill>
                  <a:schemeClr val="tx1"/>
                </a:solidFill>
                <a:latin typeface="Arial" charset="0"/>
                <a:ea typeface="ＭＳ Ｐゴシック" charset="0"/>
              </a:defRPr>
            </a:lvl4pPr>
            <a:lvl5pPr marL="2057400" indent="-228600">
              <a:defRPr kumimoji="1"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400" b="1">
                <a:solidFill>
                  <a:schemeClr val="tx1"/>
                </a:solidFill>
                <a:latin typeface="Arial" charset="0"/>
                <a:ea typeface="ＭＳ Ｐゴシック" charset="0"/>
              </a:defRPr>
            </a:lvl9pPr>
          </a:lstStyle>
          <a:p>
            <a:r>
              <a:rPr lang="en-US" sz="1800" b="0" i="1" dirty="0" err="1"/>
              <a:t>Avenzoaria</a:t>
            </a:r>
            <a:r>
              <a:rPr lang="en-US" sz="1800" b="0" i="1" dirty="0"/>
              <a:t> </a:t>
            </a:r>
            <a:r>
              <a:rPr lang="en-US" sz="1800" b="0" i="1" dirty="0" err="1"/>
              <a:t>calidridis</a:t>
            </a:r>
            <a:endParaRPr lang="en-US" sz="1800" b="0" i="1" dirty="0"/>
          </a:p>
          <a:p>
            <a:r>
              <a:rPr lang="en-US" sz="1800" b="0" dirty="0"/>
              <a:t>(</a:t>
            </a:r>
            <a:r>
              <a:rPr lang="en-US" sz="1800" b="0" dirty="0" err="1"/>
              <a:t>Avenzoariidae</a:t>
            </a:r>
            <a:r>
              <a:rPr lang="en-US" sz="1800" b="0" dirty="0"/>
              <a:t>)  from least sandpiper.</a:t>
            </a:r>
          </a:p>
        </p:txBody>
      </p:sp>
      <p:pic>
        <p:nvPicPr>
          <p:cNvPr id="13" name="Picture 14" descr="BMOC 87-1125-001_Avenozoaria_aff_calidri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4865" y="-1"/>
            <a:ext cx="4529137"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2"/>
          <p:cNvSpPr txBox="1">
            <a:spLocks noChangeArrowheads="1"/>
          </p:cNvSpPr>
          <p:nvPr/>
        </p:nvSpPr>
        <p:spPr bwMode="auto">
          <a:xfrm>
            <a:off x="6248400" y="6248400"/>
            <a:ext cx="1250950" cy="4572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0" tIns="45711" rIns="91420" bIns="45711" anchor="ctr">
            <a:spAutoFit/>
          </a:bodyPr>
          <a:lstStyle/>
          <a:p>
            <a:pPr algn="ctr">
              <a:defRPr/>
            </a:pPr>
            <a:r>
              <a:rPr lang="en-US" sz="1200" dirty="0" err="1">
                <a:solidFill>
                  <a:srgbClr val="0000FF"/>
                </a:solidFill>
                <a:cs typeface="+mn-cs"/>
              </a:rPr>
              <a:t>Avenozoaria</a:t>
            </a:r>
            <a:endParaRPr lang="en-US" sz="1200" dirty="0">
              <a:solidFill>
                <a:srgbClr val="0000FF"/>
              </a:solidFill>
              <a:cs typeface="+mn-cs"/>
            </a:endParaRPr>
          </a:p>
          <a:p>
            <a:pPr>
              <a:defRPr/>
            </a:pPr>
            <a:r>
              <a:rPr lang="en-US" sz="1200" dirty="0">
                <a:solidFill>
                  <a:srgbClr val="0000FF"/>
                </a:solidFill>
                <a:cs typeface="+mn-cs"/>
              </a:rPr>
              <a:t>(</a:t>
            </a:r>
            <a:r>
              <a:rPr lang="en-US" sz="1200" dirty="0" err="1">
                <a:solidFill>
                  <a:srgbClr val="0000FF"/>
                </a:solidFill>
                <a:cs typeface="+mn-cs"/>
              </a:rPr>
              <a:t>Avenzoariidae</a:t>
            </a:r>
            <a:r>
              <a:rPr lang="en-US" sz="1200" dirty="0">
                <a:solidFill>
                  <a:srgbClr val="0000FF"/>
                </a:solidFill>
                <a:cs typeface="+mn-cs"/>
              </a:rPr>
              <a:t>)</a:t>
            </a:r>
          </a:p>
        </p:txBody>
      </p:sp>
      <p:sp>
        <p:nvSpPr>
          <p:cNvPr id="15" name="Line 15"/>
          <p:cNvSpPr>
            <a:spLocks noChangeShapeType="1"/>
          </p:cNvSpPr>
          <p:nvPr/>
        </p:nvSpPr>
        <p:spPr bwMode="auto">
          <a:xfrm>
            <a:off x="5715000" y="609600"/>
            <a:ext cx="381000" cy="152400"/>
          </a:xfrm>
          <a:prstGeom prst="line">
            <a:avLst/>
          </a:prstGeom>
          <a:noFill/>
          <a:ln w="28575">
            <a:solidFill>
              <a:srgbClr val="FF0000"/>
            </a:solidFill>
            <a:round/>
            <a:headEnd/>
            <a:tailEnd type="triangle" w="med" len="med"/>
          </a:ln>
        </p:spPr>
        <p:txBody>
          <a:bodyPr wrap="none" lIns="91420" tIns="45711" rIns="91420" bIns="45711" anchor="ctr">
            <a:prstTxWarp prst="textNoShape">
              <a:avLst/>
            </a:prstTxWarp>
          </a:bodyPr>
          <a:lstStyle/>
          <a:p>
            <a:endParaRPr lang="en-US"/>
          </a:p>
        </p:txBody>
      </p:sp>
      <p:sp>
        <p:nvSpPr>
          <p:cNvPr id="2" name="Rectangle 1"/>
          <p:cNvSpPr/>
          <p:nvPr/>
        </p:nvSpPr>
        <p:spPr>
          <a:xfrm>
            <a:off x="4474043" y="228600"/>
            <a:ext cx="1780768" cy="369332"/>
          </a:xfrm>
          <a:prstGeom prst="rect">
            <a:avLst/>
          </a:prstGeom>
        </p:spPr>
        <p:txBody>
          <a:bodyPr wrap="none" lIns="91420" tIns="45711" rIns="91420" bIns="45711">
            <a:spAutoFit/>
          </a:bodyPr>
          <a:lstStyle/>
          <a:p>
            <a:r>
              <a:rPr lang="en-US" sz="1800" dirty="0">
                <a:solidFill>
                  <a:srgbClr val="0000FF"/>
                </a:solidFill>
              </a:rPr>
              <a:t>“ace of spades”</a:t>
            </a:r>
          </a:p>
        </p:txBody>
      </p:sp>
      <p:sp>
        <p:nvSpPr>
          <p:cNvPr id="16" name="Line 15"/>
          <p:cNvSpPr>
            <a:spLocks noChangeShapeType="1"/>
          </p:cNvSpPr>
          <p:nvPr/>
        </p:nvSpPr>
        <p:spPr bwMode="auto">
          <a:xfrm flipV="1">
            <a:off x="5029200" y="6172200"/>
            <a:ext cx="152400" cy="304800"/>
          </a:xfrm>
          <a:prstGeom prst="line">
            <a:avLst/>
          </a:prstGeom>
          <a:noFill/>
          <a:ln w="28575">
            <a:solidFill>
              <a:srgbClr val="FF0000"/>
            </a:solidFill>
            <a:round/>
            <a:headEnd/>
            <a:tailEnd type="triangle" w="med" len="med"/>
          </a:ln>
        </p:spPr>
        <p:txBody>
          <a:bodyPr wrap="none" lIns="91420" tIns="45711" rIns="91420" bIns="45711" anchor="ctr">
            <a:prstTxWarp prst="textNoShape">
              <a:avLst/>
            </a:prstTxWarp>
          </a:bodyPr>
          <a:lstStyle/>
          <a:p>
            <a:endParaRPr lang="en-US"/>
          </a:p>
        </p:txBody>
      </p:sp>
      <p:sp>
        <p:nvSpPr>
          <p:cNvPr id="17" name="Line 15"/>
          <p:cNvSpPr>
            <a:spLocks noChangeShapeType="1"/>
          </p:cNvSpPr>
          <p:nvPr/>
        </p:nvSpPr>
        <p:spPr bwMode="auto">
          <a:xfrm flipV="1">
            <a:off x="4925718" y="5485459"/>
            <a:ext cx="152400" cy="304800"/>
          </a:xfrm>
          <a:prstGeom prst="line">
            <a:avLst/>
          </a:prstGeom>
          <a:noFill/>
          <a:ln w="28575">
            <a:solidFill>
              <a:srgbClr val="FF0000"/>
            </a:solidFill>
            <a:round/>
            <a:headEnd/>
            <a:tailEnd type="triangle" w="med" len="med"/>
          </a:ln>
        </p:spPr>
        <p:txBody>
          <a:bodyPr wrap="none" lIns="91420" tIns="45711" rIns="91420" bIns="45711" anchor="ctr">
            <a:prstTxWarp prst="textNoShape">
              <a:avLst/>
            </a:prstTxWarp>
          </a:bodyPr>
          <a:lstStyle/>
          <a:p>
            <a:endParaRPr lang="en-US"/>
          </a:p>
        </p:txBody>
      </p:sp>
      <p:sp>
        <p:nvSpPr>
          <p:cNvPr id="24578" name="Text Box 2"/>
          <p:cNvSpPr txBox="1">
            <a:spLocks noChangeArrowheads="1"/>
          </p:cNvSpPr>
          <p:nvPr/>
        </p:nvSpPr>
        <p:spPr bwMode="auto">
          <a:xfrm>
            <a:off x="76200" y="32926"/>
            <a:ext cx="4850356" cy="3785652"/>
          </a:xfrm>
          <a:prstGeom prst="rect">
            <a:avLst/>
          </a:prstGeom>
          <a:noFill/>
          <a:ln w="9525">
            <a:noFill/>
            <a:miter lim="800000"/>
            <a:headEnd/>
            <a:tailEnd/>
          </a:ln>
        </p:spPr>
        <p:txBody>
          <a:bodyPr wrap="none" lIns="91420" tIns="45711" rIns="91420" bIns="45711">
            <a:prstTxWarp prst="textNoShape">
              <a:avLst/>
            </a:prstTxWarp>
            <a:spAutoFit/>
          </a:bodyPr>
          <a:lstStyle/>
          <a:p>
            <a:pPr marL="609474" indent="-609474"/>
            <a:r>
              <a:rPr lang="en-US" dirty="0" smtClean="0"/>
              <a:t>The </a:t>
            </a:r>
            <a:r>
              <a:rPr lang="en-US" dirty="0" err="1" smtClean="0"/>
              <a:t>superfamily</a:t>
            </a:r>
            <a:r>
              <a:rPr lang="en-US" dirty="0" smtClean="0"/>
              <a:t> </a:t>
            </a:r>
            <a:r>
              <a:rPr lang="en-US" dirty="0" err="1" smtClean="0"/>
              <a:t>Analgoidea</a:t>
            </a:r>
            <a:endParaRPr lang="en-US" dirty="0" smtClean="0"/>
          </a:p>
          <a:p>
            <a:pPr marL="609474" indent="-609474"/>
            <a:endParaRPr lang="en-US" dirty="0" smtClean="0"/>
          </a:p>
          <a:p>
            <a:pPr marL="609474" indent="-609474"/>
            <a:r>
              <a:rPr lang="en-US" dirty="0" smtClean="0"/>
              <a:t>Classification:</a:t>
            </a:r>
          </a:p>
          <a:p>
            <a:pPr marL="609474" indent="-609474"/>
            <a:r>
              <a:rPr lang="en-US" dirty="0" smtClean="0"/>
              <a:t>6 families live on feather vanes</a:t>
            </a:r>
          </a:p>
          <a:p>
            <a:pPr marL="609474" indent="-609474"/>
            <a:endParaRPr lang="en-US" dirty="0" smtClean="0"/>
          </a:p>
          <a:p>
            <a:pPr marL="609474" indent="-609474"/>
            <a:r>
              <a:rPr lang="en-US" dirty="0" smtClean="0"/>
              <a:t>5. Family </a:t>
            </a:r>
            <a:r>
              <a:rPr lang="en-US" b="1" dirty="0" err="1" smtClean="0"/>
              <a:t>Avenzoariidae</a:t>
            </a:r>
            <a:endParaRPr lang="en-US" b="1" dirty="0" smtClean="0"/>
          </a:p>
          <a:p>
            <a:pPr marL="609474" indent="-609474"/>
            <a:r>
              <a:rPr lang="en-US" dirty="0" smtClean="0"/>
              <a:t>Early derivative </a:t>
            </a:r>
            <a:r>
              <a:rPr lang="en-US" dirty="0" err="1" smtClean="0"/>
              <a:t>analgoid</a:t>
            </a:r>
            <a:r>
              <a:rPr lang="en-US" dirty="0" smtClean="0"/>
              <a:t> lineage.</a:t>
            </a:r>
          </a:p>
          <a:p>
            <a:pPr marL="609474" indent="-609474"/>
            <a:r>
              <a:rPr lang="en-US" dirty="0" smtClean="0"/>
              <a:t>Diverse on aquatic bird orders.</a:t>
            </a:r>
          </a:p>
          <a:p>
            <a:pPr marL="609474" indent="-609474"/>
            <a:r>
              <a:rPr lang="en-US" dirty="0" err="1" smtClean="0"/>
              <a:t>Ambulacral</a:t>
            </a:r>
            <a:r>
              <a:rPr lang="en-US" dirty="0" smtClean="0"/>
              <a:t> disc narrowed apically</a:t>
            </a:r>
          </a:p>
          <a:p>
            <a:pPr marL="609474" indent="-609474"/>
            <a:r>
              <a:rPr lang="en-US" dirty="0" smtClean="0"/>
              <a:t>Like “ace of spades”.</a:t>
            </a: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381001" y="355602"/>
            <a:ext cx="4850356" cy="4154983"/>
          </a:xfrm>
          <a:prstGeom prst="rect">
            <a:avLst/>
          </a:prstGeom>
          <a:noFill/>
          <a:ln w="9525">
            <a:noFill/>
            <a:miter lim="800000"/>
            <a:headEnd/>
            <a:tailEnd/>
          </a:ln>
        </p:spPr>
        <p:txBody>
          <a:bodyPr wrap="none" lIns="91420" tIns="45711" rIns="91420" bIns="45711">
            <a:prstTxWarp prst="textNoShape">
              <a:avLst/>
            </a:prstTxWarp>
            <a:spAutoFit/>
          </a:bodyPr>
          <a:lstStyle/>
          <a:p>
            <a:pPr marL="609474" indent="-609474"/>
            <a:r>
              <a:rPr lang="en-US" dirty="0" smtClean="0"/>
              <a:t>The </a:t>
            </a:r>
            <a:r>
              <a:rPr lang="en-US" dirty="0" err="1" smtClean="0"/>
              <a:t>superfamily</a:t>
            </a:r>
            <a:r>
              <a:rPr lang="en-US" dirty="0" smtClean="0"/>
              <a:t> </a:t>
            </a:r>
            <a:r>
              <a:rPr lang="en-US" dirty="0" err="1" smtClean="0"/>
              <a:t>Analgoidea</a:t>
            </a:r>
            <a:endParaRPr lang="en-US" dirty="0" smtClean="0"/>
          </a:p>
          <a:p>
            <a:pPr marL="609474" indent="-609474"/>
            <a:endParaRPr lang="en-US" dirty="0" smtClean="0"/>
          </a:p>
          <a:p>
            <a:pPr marL="609474" indent="-609474"/>
            <a:r>
              <a:rPr lang="en-US" dirty="0" smtClean="0"/>
              <a:t>Classification:</a:t>
            </a:r>
          </a:p>
          <a:p>
            <a:pPr marL="609474" indent="-609474"/>
            <a:r>
              <a:rPr lang="en-US" dirty="0" smtClean="0"/>
              <a:t>6 families live on feather vanes</a:t>
            </a:r>
          </a:p>
          <a:p>
            <a:pPr marL="609474" indent="-609474"/>
            <a:endParaRPr lang="en-US" dirty="0" smtClean="0"/>
          </a:p>
          <a:p>
            <a:pPr marL="609474" indent="-609474"/>
            <a:r>
              <a:rPr lang="en-US" dirty="0" smtClean="0"/>
              <a:t>6. Family </a:t>
            </a:r>
            <a:r>
              <a:rPr lang="en-US" b="1" dirty="0" err="1" smtClean="0"/>
              <a:t>Pteronyssidae</a:t>
            </a:r>
            <a:endParaRPr lang="en-US" b="1" dirty="0" smtClean="0"/>
          </a:p>
          <a:p>
            <a:pPr marL="609474" indent="-609474"/>
            <a:r>
              <a:rPr lang="en-US" dirty="0" smtClean="0"/>
              <a:t>Diverse on Passeriformes &amp;</a:t>
            </a:r>
          </a:p>
          <a:p>
            <a:pPr marL="609474" indent="-609474"/>
            <a:r>
              <a:rPr lang="en-US" dirty="0" err="1" smtClean="0"/>
              <a:t>Piciformes</a:t>
            </a:r>
            <a:r>
              <a:rPr lang="en-US" dirty="0" smtClean="0"/>
              <a:t>.</a:t>
            </a:r>
          </a:p>
          <a:p>
            <a:pPr marL="609474" indent="-609474"/>
            <a:r>
              <a:rPr lang="en-US" dirty="0" err="1" smtClean="0"/>
              <a:t>Ambulacral</a:t>
            </a:r>
            <a:r>
              <a:rPr lang="en-US" dirty="0" smtClean="0"/>
              <a:t> disc narrowed apically</a:t>
            </a:r>
          </a:p>
          <a:p>
            <a:pPr marL="609474" indent="-609474"/>
            <a:r>
              <a:rPr lang="en-US" dirty="0" smtClean="0"/>
              <a:t>like “ace of spades”, some </a:t>
            </a:r>
            <a:r>
              <a:rPr lang="en-US" dirty="0" err="1" smtClean="0"/>
              <a:t>setal</a:t>
            </a:r>
            <a:endParaRPr lang="en-US" dirty="0" smtClean="0"/>
          </a:p>
          <a:p>
            <a:pPr marL="609474" indent="-609474"/>
            <a:r>
              <a:rPr lang="en-US" dirty="0" smtClean="0"/>
              <a:t>differences with </a:t>
            </a:r>
            <a:r>
              <a:rPr lang="en-US" dirty="0" err="1" smtClean="0"/>
              <a:t>Avenzoariidae</a:t>
            </a:r>
            <a:r>
              <a:rPr lang="en-US" dirty="0" smtClean="0"/>
              <a:t>.</a:t>
            </a:r>
          </a:p>
        </p:txBody>
      </p:sp>
      <p:sp>
        <p:nvSpPr>
          <p:cNvPr id="8" name="TextBox 7"/>
          <p:cNvSpPr txBox="1"/>
          <p:nvPr/>
        </p:nvSpPr>
        <p:spPr>
          <a:xfrm>
            <a:off x="5791200" y="3429000"/>
            <a:ext cx="2697396" cy="646331"/>
          </a:xfrm>
          <a:prstGeom prst="rect">
            <a:avLst/>
          </a:prstGeom>
          <a:noFill/>
        </p:spPr>
        <p:txBody>
          <a:bodyPr wrap="none" lIns="91420" tIns="45711" rIns="91420" bIns="45711" rtlCol="0">
            <a:spAutoFit/>
          </a:bodyPr>
          <a:lstStyle/>
          <a:p>
            <a:r>
              <a:rPr lang="en-US" sz="1800" i="1" dirty="0" err="1"/>
              <a:t>Neopteronyssus</a:t>
            </a:r>
            <a:r>
              <a:rPr lang="en-US" sz="1800" i="1" dirty="0"/>
              <a:t> </a:t>
            </a:r>
            <a:r>
              <a:rPr lang="en-US" sz="1800" i="1" dirty="0" err="1"/>
              <a:t>pici</a:t>
            </a:r>
            <a:endParaRPr lang="en-US" sz="1800" dirty="0"/>
          </a:p>
          <a:p>
            <a:r>
              <a:rPr lang="en-US" sz="1800" dirty="0"/>
              <a:t>from downy woodpecker</a:t>
            </a:r>
          </a:p>
        </p:txBody>
      </p:sp>
      <p:sp>
        <p:nvSpPr>
          <p:cNvPr id="9" name="TextBox 8"/>
          <p:cNvSpPr txBox="1"/>
          <p:nvPr/>
        </p:nvSpPr>
        <p:spPr>
          <a:xfrm>
            <a:off x="3276602" y="5715000"/>
            <a:ext cx="2581867" cy="923330"/>
          </a:xfrm>
          <a:prstGeom prst="rect">
            <a:avLst/>
          </a:prstGeom>
          <a:noFill/>
        </p:spPr>
        <p:txBody>
          <a:bodyPr wrap="none" lIns="91420" tIns="45711" rIns="91420" bIns="45711" rtlCol="0">
            <a:spAutoFit/>
          </a:bodyPr>
          <a:lstStyle/>
          <a:p>
            <a:r>
              <a:rPr lang="en-US" sz="1800" i="1" dirty="0" err="1"/>
              <a:t>Pteronyssus</a:t>
            </a:r>
            <a:r>
              <a:rPr lang="en-US" sz="1800" i="1" dirty="0"/>
              <a:t> </a:t>
            </a:r>
            <a:r>
              <a:rPr lang="en-US" sz="1800" i="1" dirty="0" err="1"/>
              <a:t>picoides</a:t>
            </a:r>
            <a:endParaRPr lang="en-US" sz="1800" i="1" dirty="0"/>
          </a:p>
          <a:p>
            <a:r>
              <a:rPr lang="en-US" sz="1800" dirty="0"/>
              <a:t>(</a:t>
            </a:r>
            <a:r>
              <a:rPr lang="en-US" sz="1800" dirty="0" err="1"/>
              <a:t>Pteronyssidae</a:t>
            </a:r>
            <a:r>
              <a:rPr lang="en-US" sz="1800" dirty="0"/>
              <a:t>) </a:t>
            </a:r>
          </a:p>
          <a:p>
            <a:r>
              <a:rPr lang="en-US" sz="1800" dirty="0"/>
              <a:t>from hairy woodpecker.</a:t>
            </a:r>
          </a:p>
        </p:txBody>
      </p:sp>
      <p:pic>
        <p:nvPicPr>
          <p:cNvPr id="7" name="Picture 6" descr="Pteronyssoides picoides6.jpg"/>
          <p:cNvPicPr>
            <a:picLocks noChangeAspect="1"/>
          </p:cNvPicPr>
          <p:nvPr/>
        </p:nvPicPr>
        <p:blipFill>
          <a:blip r:embed="rId3"/>
          <a:stretch>
            <a:fillRect/>
          </a:stretch>
        </p:blipFill>
        <p:spPr>
          <a:xfrm>
            <a:off x="152402" y="4495800"/>
            <a:ext cx="3149600" cy="2362200"/>
          </a:xfrm>
          <a:prstGeom prst="rect">
            <a:avLst/>
          </a:prstGeom>
        </p:spPr>
      </p:pic>
      <p:pic>
        <p:nvPicPr>
          <p:cNvPr id="12" name="Picture 11" descr="Neopteronyssus pici6.jpg"/>
          <p:cNvPicPr>
            <a:picLocks noChangeAspect="1"/>
          </p:cNvPicPr>
          <p:nvPr/>
        </p:nvPicPr>
        <p:blipFill>
          <a:blip r:embed="rId4"/>
          <a:stretch>
            <a:fillRect/>
          </a:stretch>
        </p:blipFill>
        <p:spPr>
          <a:xfrm>
            <a:off x="4953000" y="304800"/>
            <a:ext cx="4038600" cy="302895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0" y="2"/>
            <a:ext cx="5169554" cy="4524315"/>
          </a:xfrm>
          <a:prstGeom prst="rect">
            <a:avLst/>
          </a:prstGeom>
          <a:noFill/>
          <a:ln w="9525">
            <a:noFill/>
            <a:miter lim="800000"/>
            <a:headEnd/>
            <a:tailEnd/>
          </a:ln>
        </p:spPr>
        <p:txBody>
          <a:bodyPr wrap="none" lIns="91420" tIns="45711" rIns="91420" bIns="45711">
            <a:prstTxWarp prst="textNoShape">
              <a:avLst/>
            </a:prstTxWarp>
            <a:spAutoFit/>
          </a:bodyPr>
          <a:lstStyle/>
          <a:p>
            <a:pPr marL="609474" indent="-609474"/>
            <a:r>
              <a:rPr lang="en-US" dirty="0" smtClean="0"/>
              <a:t>The </a:t>
            </a:r>
            <a:r>
              <a:rPr lang="en-US" dirty="0" err="1" smtClean="0"/>
              <a:t>superfamily</a:t>
            </a:r>
            <a:r>
              <a:rPr lang="en-US" dirty="0" smtClean="0"/>
              <a:t> </a:t>
            </a:r>
            <a:r>
              <a:rPr lang="en-US" dirty="0" err="1" smtClean="0"/>
              <a:t>Analgoidea</a:t>
            </a:r>
            <a:endParaRPr lang="en-US" dirty="0" smtClean="0"/>
          </a:p>
          <a:p>
            <a:pPr marL="609474" indent="-609474"/>
            <a:endParaRPr lang="en-US" dirty="0" smtClean="0"/>
          </a:p>
          <a:p>
            <a:pPr marL="609474" indent="-609474"/>
            <a:r>
              <a:rPr lang="en-US" dirty="0" smtClean="0"/>
              <a:t>Classification:</a:t>
            </a:r>
          </a:p>
          <a:p>
            <a:pPr marL="609474" indent="-609474"/>
            <a:r>
              <a:rPr lang="en-US" dirty="0" smtClean="0"/>
              <a:t>3 families live on </a:t>
            </a:r>
            <a:r>
              <a:rPr lang="en-US" dirty="0" err="1" smtClean="0"/>
              <a:t>plumaceous</a:t>
            </a:r>
            <a:r>
              <a:rPr lang="en-US" dirty="0" smtClean="0"/>
              <a:t> </a:t>
            </a:r>
          </a:p>
          <a:p>
            <a:pPr marL="609474" indent="-609474"/>
            <a:r>
              <a:rPr lang="en-US" dirty="0" smtClean="0"/>
              <a:t>feathers</a:t>
            </a:r>
          </a:p>
          <a:p>
            <a:pPr marL="609474" indent="-609474"/>
            <a:endParaRPr lang="en-US" dirty="0" smtClean="0"/>
          </a:p>
          <a:p>
            <a:pPr marL="609474" indent="-609474"/>
            <a:r>
              <a:rPr lang="en-US" dirty="0" smtClean="0"/>
              <a:t>1. Family </a:t>
            </a:r>
            <a:r>
              <a:rPr lang="en-US" b="1" dirty="0" err="1" smtClean="0"/>
              <a:t>Analgidae</a:t>
            </a:r>
            <a:endParaRPr lang="en-US" b="1" dirty="0" smtClean="0"/>
          </a:p>
          <a:p>
            <a:pPr marL="609474" indent="-609474"/>
            <a:r>
              <a:rPr lang="en-US" dirty="0" smtClean="0"/>
              <a:t>Diverse on many bird orders.</a:t>
            </a:r>
          </a:p>
          <a:p>
            <a:pPr marL="609474" indent="-609474"/>
            <a:r>
              <a:rPr lang="en-US" dirty="0" err="1" smtClean="0"/>
              <a:t>Ambulacral</a:t>
            </a:r>
            <a:r>
              <a:rPr lang="en-US" dirty="0" smtClean="0"/>
              <a:t> stalk originates ventrally.</a:t>
            </a:r>
          </a:p>
          <a:p>
            <a:pPr marL="609474" indent="-609474"/>
            <a:r>
              <a:rPr lang="en-US" dirty="0" smtClean="0"/>
              <a:t>Spines or membranes on anterior</a:t>
            </a:r>
          </a:p>
          <a:p>
            <a:pPr marL="609474" indent="-609474"/>
            <a:r>
              <a:rPr lang="en-US" dirty="0" smtClean="0"/>
              <a:t>tibiae. Males often with continuous,</a:t>
            </a:r>
          </a:p>
          <a:p>
            <a:pPr marL="609474" indent="-609474"/>
            <a:r>
              <a:rPr lang="en-US" dirty="0"/>
              <a:t>s</a:t>
            </a:r>
            <a:r>
              <a:rPr lang="en-US" dirty="0" smtClean="0"/>
              <a:t>ize-related polymorphism</a:t>
            </a:r>
          </a:p>
        </p:txBody>
      </p:sp>
      <p:sp>
        <p:nvSpPr>
          <p:cNvPr id="9" name="TextBox 8"/>
          <p:cNvSpPr txBox="1"/>
          <p:nvPr/>
        </p:nvSpPr>
        <p:spPr>
          <a:xfrm>
            <a:off x="3810001" y="5782270"/>
            <a:ext cx="1672653" cy="923330"/>
          </a:xfrm>
          <a:prstGeom prst="rect">
            <a:avLst/>
          </a:prstGeom>
          <a:noFill/>
        </p:spPr>
        <p:txBody>
          <a:bodyPr wrap="none" lIns="91420" tIns="45711" rIns="91420" bIns="45711" rtlCol="0">
            <a:spAutoFit/>
          </a:bodyPr>
          <a:lstStyle/>
          <a:p>
            <a:r>
              <a:rPr lang="en-US" sz="1800" i="1" dirty="0" err="1"/>
              <a:t>Analges</a:t>
            </a:r>
            <a:r>
              <a:rPr lang="en-US" sz="1800" i="1" dirty="0"/>
              <a:t> sp.</a:t>
            </a:r>
          </a:p>
          <a:p>
            <a:r>
              <a:rPr lang="en-US" sz="1800" dirty="0"/>
              <a:t>(</a:t>
            </a:r>
            <a:r>
              <a:rPr lang="en-US" sz="1800" dirty="0" err="1"/>
              <a:t>Analgidae</a:t>
            </a:r>
            <a:r>
              <a:rPr lang="en-US" sz="1800" dirty="0"/>
              <a:t>) </a:t>
            </a:r>
          </a:p>
          <a:p>
            <a:r>
              <a:rPr lang="en-US" sz="1800" dirty="0"/>
              <a:t>from waxwing.</a:t>
            </a:r>
          </a:p>
        </p:txBody>
      </p:sp>
      <p:pic>
        <p:nvPicPr>
          <p:cNvPr id="10" name="Picture 9" descr="Analges male.jpg"/>
          <p:cNvPicPr>
            <a:picLocks noChangeAspect="1"/>
          </p:cNvPicPr>
          <p:nvPr/>
        </p:nvPicPr>
        <p:blipFill>
          <a:blip r:embed="rId3"/>
          <a:stretch>
            <a:fillRect/>
          </a:stretch>
        </p:blipFill>
        <p:spPr>
          <a:xfrm>
            <a:off x="6172200" y="206017"/>
            <a:ext cx="2743200" cy="4143983"/>
          </a:xfrm>
          <a:prstGeom prst="rect">
            <a:avLst/>
          </a:prstGeom>
        </p:spPr>
      </p:pic>
      <p:pic>
        <p:nvPicPr>
          <p:cNvPr id="11" name="Picture 10" descr="Analges ex Bombycilla.JPG"/>
          <p:cNvPicPr>
            <a:picLocks noChangeAspect="1"/>
          </p:cNvPicPr>
          <p:nvPr/>
        </p:nvPicPr>
        <p:blipFill>
          <a:blip r:embed="rId4"/>
          <a:stretch>
            <a:fillRect/>
          </a:stretch>
        </p:blipFill>
        <p:spPr>
          <a:xfrm>
            <a:off x="635000" y="4419600"/>
            <a:ext cx="3251200" cy="2438400"/>
          </a:xfrm>
          <a:prstGeom prst="rect">
            <a:avLst/>
          </a:prstGeom>
        </p:spPr>
      </p:pic>
      <p:sp>
        <p:nvSpPr>
          <p:cNvPr id="13" name="Text Box 15"/>
          <p:cNvSpPr txBox="1">
            <a:spLocks noChangeArrowheads="1"/>
          </p:cNvSpPr>
          <p:nvPr/>
        </p:nvSpPr>
        <p:spPr bwMode="auto">
          <a:xfrm>
            <a:off x="7151857" y="4397243"/>
            <a:ext cx="1583366" cy="27698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0" tIns="45711" rIns="91420" bIns="45711" anchor="ctr">
            <a:spAutoFit/>
          </a:bodyPr>
          <a:lstStyle/>
          <a:p>
            <a:pPr>
              <a:defRPr/>
            </a:pPr>
            <a:r>
              <a:rPr lang="en-US" sz="1200" dirty="0" err="1">
                <a:solidFill>
                  <a:srgbClr val="0000FF"/>
                </a:solidFill>
                <a:cs typeface="+mn-cs"/>
              </a:rPr>
              <a:t>Analges</a:t>
            </a:r>
            <a:r>
              <a:rPr lang="en-US" sz="1200" dirty="0">
                <a:solidFill>
                  <a:srgbClr val="0000FF"/>
                </a:solidFill>
                <a:cs typeface="+mn-cs"/>
              </a:rPr>
              <a:t> (</a:t>
            </a:r>
            <a:r>
              <a:rPr lang="en-US" sz="1200" dirty="0" err="1">
                <a:solidFill>
                  <a:srgbClr val="0000FF"/>
                </a:solidFill>
                <a:cs typeface="+mn-cs"/>
              </a:rPr>
              <a:t>Analgidae</a:t>
            </a:r>
            <a:r>
              <a:rPr lang="en-US" sz="1200" dirty="0">
                <a:solidFill>
                  <a:srgbClr val="0000FF"/>
                </a:solidFill>
                <a:cs typeface="+mn-cs"/>
              </a:rPr>
              <a:t>)</a:t>
            </a:r>
            <a:endParaRPr lang="en-US" dirty="0">
              <a:cs typeface="+mn-cs"/>
            </a:endParaRPr>
          </a:p>
        </p:txBody>
      </p:sp>
      <p:grpSp>
        <p:nvGrpSpPr>
          <p:cNvPr id="14" name="Group 1"/>
          <p:cNvGrpSpPr>
            <a:grpSpLocks/>
          </p:cNvGrpSpPr>
          <p:nvPr/>
        </p:nvGrpSpPr>
        <p:grpSpPr bwMode="auto">
          <a:xfrm>
            <a:off x="4953000" y="2"/>
            <a:ext cx="4171951" cy="5863296"/>
            <a:chOff x="0" y="0"/>
            <a:chExt cx="4476750" cy="7239302"/>
          </a:xfrm>
        </p:grpSpPr>
        <p:pic>
          <p:nvPicPr>
            <p:cNvPr id="15" name="Picture 13" descr="BMOC 05-1023-001_Analg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476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5"/>
            <p:cNvSpPr txBox="1">
              <a:spLocks noChangeArrowheads="1"/>
            </p:cNvSpPr>
            <p:nvPr/>
          </p:nvSpPr>
          <p:spPr bwMode="auto">
            <a:xfrm>
              <a:off x="1442744" y="6859295"/>
              <a:ext cx="1933164" cy="38000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1400" dirty="0" err="1">
                  <a:cs typeface="+mn-cs"/>
                </a:rPr>
                <a:t>Analges</a:t>
              </a:r>
              <a:r>
                <a:rPr lang="en-US" sz="1400" dirty="0">
                  <a:cs typeface="+mn-cs"/>
                </a:rPr>
                <a:t> (</a:t>
              </a:r>
              <a:r>
                <a:rPr lang="en-US" sz="1400" dirty="0" err="1">
                  <a:cs typeface="+mn-cs"/>
                </a:rPr>
                <a:t>Analgidae</a:t>
              </a:r>
              <a:r>
                <a:rPr lang="en-US" sz="1400" dirty="0">
                  <a:cs typeface="+mn-cs"/>
                </a:rPr>
                <a:t>)</a:t>
              </a:r>
              <a:endParaRPr lang="en-US" sz="2800" dirty="0">
                <a:cs typeface="+mn-cs"/>
              </a:endParaRPr>
            </a:p>
          </p:txBody>
        </p:sp>
      </p:gr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228601" y="152401"/>
            <a:ext cx="4876799" cy="4893629"/>
          </a:xfrm>
          <a:prstGeom prst="rect">
            <a:avLst/>
          </a:prstGeom>
          <a:noFill/>
          <a:ln w="9525">
            <a:noFill/>
            <a:miter lim="800000"/>
            <a:headEnd/>
            <a:tailEnd/>
          </a:ln>
        </p:spPr>
        <p:txBody>
          <a:bodyPr wrap="square" lIns="91420" tIns="45711" rIns="91420" bIns="45711">
            <a:prstTxWarp prst="textNoShape">
              <a:avLst/>
            </a:prstTxWarp>
            <a:spAutoFit/>
          </a:bodyPr>
          <a:lstStyle/>
          <a:p>
            <a:r>
              <a:rPr lang="en-US" dirty="0" smtClean="0"/>
              <a:t>The </a:t>
            </a:r>
            <a:r>
              <a:rPr lang="en-US" dirty="0" err="1" smtClean="0"/>
              <a:t>superfamily</a:t>
            </a:r>
            <a:r>
              <a:rPr lang="en-US" dirty="0" smtClean="0"/>
              <a:t> </a:t>
            </a:r>
            <a:r>
              <a:rPr lang="en-US" dirty="0" err="1" smtClean="0"/>
              <a:t>Analgoidea</a:t>
            </a:r>
            <a:endParaRPr lang="en-US" dirty="0" smtClean="0"/>
          </a:p>
          <a:p>
            <a:endParaRPr lang="en-US" dirty="0" smtClean="0"/>
          </a:p>
          <a:p>
            <a:r>
              <a:rPr lang="en-US" dirty="0" smtClean="0"/>
              <a:t>Classification</a:t>
            </a:r>
            <a:r>
              <a:rPr lang="en-US" dirty="0" smtClean="0"/>
              <a:t>: 3 </a:t>
            </a:r>
            <a:r>
              <a:rPr lang="en-US" dirty="0" smtClean="0"/>
              <a:t>families live on </a:t>
            </a:r>
            <a:r>
              <a:rPr lang="en-US" dirty="0" err="1" smtClean="0"/>
              <a:t>plumaceous</a:t>
            </a:r>
            <a:r>
              <a:rPr lang="en-US" dirty="0" smtClean="0"/>
              <a:t> feathers</a:t>
            </a:r>
          </a:p>
          <a:p>
            <a:r>
              <a:rPr lang="en-US" dirty="0" smtClean="0"/>
              <a:t>2. Family </a:t>
            </a:r>
            <a:r>
              <a:rPr lang="en-US" b="1" dirty="0" err="1" smtClean="0"/>
              <a:t>Psoroptoididae</a:t>
            </a:r>
            <a:endParaRPr lang="en-US" b="1" dirty="0" smtClean="0"/>
          </a:p>
          <a:p>
            <a:r>
              <a:rPr lang="en-US" dirty="0" smtClean="0"/>
              <a:t>Diverse on many bird orders.</a:t>
            </a:r>
          </a:p>
          <a:p>
            <a:r>
              <a:rPr lang="en-US" dirty="0" err="1" smtClean="0"/>
              <a:t>Ambulacral</a:t>
            </a:r>
            <a:r>
              <a:rPr lang="en-US" dirty="0" smtClean="0"/>
              <a:t> stalk originates apically. No membranes on anterior</a:t>
            </a:r>
          </a:p>
          <a:p>
            <a:r>
              <a:rPr lang="en-US" dirty="0" smtClean="0"/>
              <a:t>tibiae. Males not polymorphic.</a:t>
            </a:r>
          </a:p>
          <a:p>
            <a:r>
              <a:rPr lang="en-US" dirty="0"/>
              <a:t>(sometimes can </a:t>
            </a:r>
            <a:r>
              <a:rPr lang="en-US" dirty="0" smtClean="0"/>
              <a:t>be found </a:t>
            </a:r>
            <a:r>
              <a:rPr lang="en-US" dirty="0"/>
              <a:t>on </a:t>
            </a:r>
            <a:endParaRPr lang="en-US" dirty="0" smtClean="0"/>
          </a:p>
          <a:p>
            <a:r>
              <a:rPr lang="en-US" dirty="0" smtClean="0"/>
              <a:t>vanes</a:t>
            </a:r>
            <a:r>
              <a:rPr lang="en-US" dirty="0"/>
              <a:t>)</a:t>
            </a:r>
          </a:p>
          <a:p>
            <a:endParaRPr lang="en-US" dirty="0" smtClean="0"/>
          </a:p>
        </p:txBody>
      </p:sp>
      <p:sp>
        <p:nvSpPr>
          <p:cNvPr id="9" name="TextBox 8"/>
          <p:cNvSpPr txBox="1"/>
          <p:nvPr/>
        </p:nvSpPr>
        <p:spPr>
          <a:xfrm>
            <a:off x="3276602" y="5715000"/>
            <a:ext cx="1907083" cy="923330"/>
          </a:xfrm>
          <a:prstGeom prst="rect">
            <a:avLst/>
          </a:prstGeom>
          <a:noFill/>
        </p:spPr>
        <p:txBody>
          <a:bodyPr wrap="none" lIns="91420" tIns="45711" rIns="91420" bIns="45711" rtlCol="0">
            <a:spAutoFit/>
          </a:bodyPr>
          <a:lstStyle/>
          <a:p>
            <a:r>
              <a:rPr lang="en-US" sz="1800" i="1" dirty="0" err="1"/>
              <a:t>Mesalgoides</a:t>
            </a:r>
            <a:r>
              <a:rPr lang="en-US" sz="1800" i="1" dirty="0"/>
              <a:t> sp.</a:t>
            </a:r>
          </a:p>
          <a:p>
            <a:r>
              <a:rPr lang="en-US" sz="1800" dirty="0"/>
              <a:t>(</a:t>
            </a:r>
            <a:r>
              <a:rPr lang="en-US" sz="1800" dirty="0" err="1"/>
              <a:t>Psoroptoididae</a:t>
            </a:r>
            <a:r>
              <a:rPr lang="en-US" sz="1800" dirty="0"/>
              <a:t>) </a:t>
            </a:r>
          </a:p>
          <a:p>
            <a:r>
              <a:rPr lang="en-US" sz="1800" dirty="0"/>
              <a:t>from catbird.</a:t>
            </a:r>
          </a:p>
        </p:txBody>
      </p:sp>
      <p:pic>
        <p:nvPicPr>
          <p:cNvPr id="7" name="Picture 6" descr="Mesalgoides ex Dumetella carolinensis3_1.jpg"/>
          <p:cNvPicPr>
            <a:picLocks noChangeAspect="1"/>
          </p:cNvPicPr>
          <p:nvPr/>
        </p:nvPicPr>
        <p:blipFill>
          <a:blip r:embed="rId3"/>
          <a:stretch>
            <a:fillRect/>
          </a:stretch>
        </p:blipFill>
        <p:spPr>
          <a:xfrm>
            <a:off x="228600" y="4572000"/>
            <a:ext cx="3048000" cy="2286000"/>
          </a:xfrm>
          <a:prstGeom prst="rect">
            <a:avLst/>
          </a:prstGeom>
        </p:spPr>
      </p:pic>
      <p:pic>
        <p:nvPicPr>
          <p:cNvPr id="12" name="Picture 11" descr="Mesalgoides ex Dumetella carolinensis2.JPG"/>
          <p:cNvPicPr>
            <a:picLocks noChangeAspect="1"/>
          </p:cNvPicPr>
          <p:nvPr/>
        </p:nvPicPr>
        <p:blipFill>
          <a:blip r:embed="rId4"/>
          <a:stretch>
            <a:fillRect/>
          </a:stretch>
        </p:blipFill>
        <p:spPr>
          <a:xfrm>
            <a:off x="5130800" y="3962400"/>
            <a:ext cx="3860800" cy="2895600"/>
          </a:xfrm>
          <a:prstGeom prst="rect">
            <a:avLst/>
          </a:prstGeom>
        </p:spPr>
      </p:pic>
      <p:pic>
        <p:nvPicPr>
          <p:cNvPr id="2" name="Picture 1" descr="Picalgoid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5402" y="0"/>
            <a:ext cx="4047067" cy="3035300"/>
          </a:xfrm>
          <a:prstGeom prst="rect">
            <a:avLst/>
          </a:prstGeom>
        </p:spPr>
      </p:pic>
      <p:sp>
        <p:nvSpPr>
          <p:cNvPr id="8" name="TextBox 7"/>
          <p:cNvSpPr txBox="1"/>
          <p:nvPr/>
        </p:nvSpPr>
        <p:spPr>
          <a:xfrm>
            <a:off x="6096002" y="3048000"/>
            <a:ext cx="2581867" cy="646331"/>
          </a:xfrm>
          <a:prstGeom prst="rect">
            <a:avLst/>
          </a:prstGeom>
          <a:noFill/>
        </p:spPr>
        <p:txBody>
          <a:bodyPr wrap="none" lIns="91420" tIns="45711" rIns="91420" bIns="45711" rtlCol="0">
            <a:spAutoFit/>
          </a:bodyPr>
          <a:lstStyle/>
          <a:p>
            <a:r>
              <a:rPr lang="en-US" sz="1800" i="1" dirty="0" err="1"/>
              <a:t>Picalgoides</a:t>
            </a:r>
            <a:r>
              <a:rPr lang="en-US" sz="1800" i="1" dirty="0"/>
              <a:t> sp.</a:t>
            </a:r>
          </a:p>
          <a:p>
            <a:r>
              <a:rPr lang="en-US" sz="1800" dirty="0"/>
              <a:t>from hairy woodpecker.</a:t>
            </a:r>
          </a:p>
        </p:txBody>
      </p:sp>
      <p:sp>
        <p:nvSpPr>
          <p:cNvPr id="3" name="Rectangle 2"/>
          <p:cNvSpPr/>
          <p:nvPr/>
        </p:nvSpPr>
        <p:spPr>
          <a:xfrm>
            <a:off x="9181630" y="2819402"/>
            <a:ext cx="4572000" cy="1569660"/>
          </a:xfrm>
          <a:prstGeom prst="rect">
            <a:avLst/>
          </a:prstGeom>
        </p:spPr>
        <p:txBody>
          <a:bodyPr lIns="91420" tIns="45711" rIns="91420" bIns="45711">
            <a:spAutoFit/>
          </a:bodyPr>
          <a:lstStyle/>
          <a:p>
            <a:r>
              <a:rPr lang="en-US" dirty="0"/>
              <a:t>One genus, </a:t>
            </a:r>
            <a:r>
              <a:rPr lang="en-US" i="1" dirty="0" err="1"/>
              <a:t>Allopsoroptoides</a:t>
            </a:r>
            <a:r>
              <a:rPr lang="en-US" dirty="0"/>
              <a:t>, host shifted to domestic chicken and mange in commercial poultry facilities.</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Vingrassia velata ?.jpg"/>
          <p:cNvPicPr>
            <a:picLocks noChangeAspect="1"/>
          </p:cNvPicPr>
          <p:nvPr/>
        </p:nvPicPr>
        <p:blipFill>
          <a:blip r:embed="rId3"/>
          <a:stretch>
            <a:fillRect/>
          </a:stretch>
        </p:blipFill>
        <p:spPr>
          <a:xfrm>
            <a:off x="9601200" y="1143002"/>
            <a:ext cx="4724400" cy="6388339"/>
          </a:xfrm>
          <a:prstGeom prst="rect">
            <a:avLst/>
          </a:prstGeom>
        </p:spPr>
      </p:pic>
      <p:sp>
        <p:nvSpPr>
          <p:cNvPr id="24578" name="Text Box 2"/>
          <p:cNvSpPr txBox="1">
            <a:spLocks noChangeArrowheads="1"/>
          </p:cNvSpPr>
          <p:nvPr/>
        </p:nvSpPr>
        <p:spPr bwMode="auto">
          <a:xfrm>
            <a:off x="25402" y="-12697"/>
            <a:ext cx="4699000" cy="4154983"/>
          </a:xfrm>
          <a:prstGeom prst="rect">
            <a:avLst/>
          </a:prstGeom>
          <a:noFill/>
          <a:ln w="9525">
            <a:noFill/>
            <a:miter lim="800000"/>
            <a:headEnd/>
            <a:tailEnd/>
          </a:ln>
        </p:spPr>
        <p:txBody>
          <a:bodyPr wrap="square" lIns="91420" tIns="45711" rIns="91420" bIns="45711">
            <a:prstTxWarp prst="textNoShape">
              <a:avLst/>
            </a:prstTxWarp>
            <a:spAutoFit/>
          </a:bodyPr>
          <a:lstStyle/>
          <a:p>
            <a:pPr marL="609474" indent="-609474"/>
            <a:r>
              <a:rPr lang="en-US" dirty="0" smtClean="0"/>
              <a:t>The </a:t>
            </a:r>
            <a:r>
              <a:rPr lang="en-US" dirty="0" err="1" smtClean="0"/>
              <a:t>superfamily</a:t>
            </a:r>
            <a:r>
              <a:rPr lang="en-US" dirty="0" smtClean="0"/>
              <a:t> </a:t>
            </a:r>
            <a:r>
              <a:rPr lang="en-US" dirty="0" err="1" smtClean="0"/>
              <a:t>Analgoidea</a:t>
            </a:r>
            <a:endParaRPr lang="en-US" dirty="0" smtClean="0"/>
          </a:p>
          <a:p>
            <a:pPr marL="609474" indent="-609474"/>
            <a:r>
              <a:rPr lang="en-US" dirty="0" smtClean="0"/>
              <a:t>Classification:</a:t>
            </a:r>
          </a:p>
          <a:p>
            <a:pPr marL="609474" indent="-609474"/>
            <a:r>
              <a:rPr lang="en-US" dirty="0" smtClean="0"/>
              <a:t>3 families live on </a:t>
            </a:r>
            <a:r>
              <a:rPr lang="en-US" dirty="0" err="1" smtClean="0"/>
              <a:t>plumaceous</a:t>
            </a:r>
            <a:r>
              <a:rPr lang="en-US" dirty="0" smtClean="0"/>
              <a:t> </a:t>
            </a:r>
          </a:p>
          <a:p>
            <a:pPr marL="609474" indent="-609474"/>
            <a:r>
              <a:rPr lang="en-US" dirty="0" smtClean="0"/>
              <a:t>feathers</a:t>
            </a:r>
          </a:p>
          <a:p>
            <a:pPr marL="609474" indent="-609474"/>
            <a:endParaRPr lang="en-US" dirty="0" smtClean="0"/>
          </a:p>
          <a:p>
            <a:pPr marL="609474" indent="-609474"/>
            <a:r>
              <a:rPr lang="en-US" dirty="0" smtClean="0"/>
              <a:t>3. Family </a:t>
            </a:r>
            <a:r>
              <a:rPr lang="en-US" b="1" dirty="0" err="1" smtClean="0"/>
              <a:t>Xolalgidae</a:t>
            </a:r>
            <a:endParaRPr lang="en-US" b="1" dirty="0" smtClean="0"/>
          </a:p>
          <a:p>
            <a:pPr marL="609474" indent="-609474"/>
            <a:r>
              <a:rPr lang="en-US" dirty="0" smtClean="0"/>
              <a:t>Diverse on many bird orders.</a:t>
            </a:r>
          </a:p>
          <a:p>
            <a:pPr marL="609474" indent="-609474"/>
            <a:r>
              <a:rPr lang="en-US" dirty="0" smtClean="0"/>
              <a:t>Femur-</a:t>
            </a:r>
            <a:r>
              <a:rPr lang="en-US" dirty="0" err="1" smtClean="0"/>
              <a:t>genu</a:t>
            </a:r>
            <a:r>
              <a:rPr lang="en-US" dirty="0" smtClean="0"/>
              <a:t> fused on legs I-II.</a:t>
            </a:r>
          </a:p>
          <a:p>
            <a:pPr marL="609474" indent="-609474"/>
            <a:r>
              <a:rPr lang="en-US" dirty="0" smtClean="0"/>
              <a:t>Tibiae I-II often with </a:t>
            </a:r>
            <a:r>
              <a:rPr lang="en-US" dirty="0" err="1" smtClean="0"/>
              <a:t>apophyses</a:t>
            </a:r>
            <a:r>
              <a:rPr lang="en-US" dirty="0" smtClean="0"/>
              <a:t>.</a:t>
            </a:r>
          </a:p>
          <a:p>
            <a:pPr marL="609474" indent="-609474"/>
            <a:r>
              <a:rPr lang="en-US" dirty="0" smtClean="0"/>
              <a:t>Males with enlarged legs</a:t>
            </a:r>
          </a:p>
          <a:p>
            <a:pPr marL="609474" indent="-609474"/>
            <a:r>
              <a:rPr lang="en-US" dirty="0" smtClean="0"/>
              <a:t>III or IV.</a:t>
            </a:r>
          </a:p>
        </p:txBody>
      </p:sp>
      <p:sp>
        <p:nvSpPr>
          <p:cNvPr id="9" name="TextBox 8"/>
          <p:cNvSpPr txBox="1"/>
          <p:nvPr/>
        </p:nvSpPr>
        <p:spPr>
          <a:xfrm>
            <a:off x="9753600" y="5943600"/>
            <a:ext cx="4455352" cy="369332"/>
          </a:xfrm>
          <a:prstGeom prst="rect">
            <a:avLst/>
          </a:prstGeom>
          <a:noFill/>
        </p:spPr>
        <p:txBody>
          <a:bodyPr wrap="none" lIns="91420" tIns="45711" rIns="91420" bIns="45711" rtlCol="0">
            <a:spAutoFit/>
          </a:bodyPr>
          <a:lstStyle/>
          <a:p>
            <a:r>
              <a:rPr lang="en-US" sz="1800" i="1" dirty="0" err="1"/>
              <a:t>Ingrassia</a:t>
            </a:r>
            <a:r>
              <a:rPr lang="en-US" sz="1800" i="1" dirty="0"/>
              <a:t> sp. </a:t>
            </a:r>
            <a:r>
              <a:rPr lang="en-US" sz="1800" dirty="0"/>
              <a:t>(</a:t>
            </a:r>
            <a:r>
              <a:rPr lang="en-US" sz="1800" dirty="0" err="1"/>
              <a:t>Xolalgidae</a:t>
            </a:r>
            <a:r>
              <a:rPr lang="en-US" sz="1800" dirty="0"/>
              <a:t>) from sandpiper.</a:t>
            </a:r>
          </a:p>
        </p:txBody>
      </p:sp>
      <p:pic>
        <p:nvPicPr>
          <p:cNvPr id="8" name="Picture 7" descr="Ingrassiella ex Passerina2.JPG"/>
          <p:cNvPicPr>
            <a:picLocks noChangeAspect="1"/>
          </p:cNvPicPr>
          <p:nvPr/>
        </p:nvPicPr>
        <p:blipFill rotWithShape="1">
          <a:blip r:embed="rId4"/>
          <a:srcRect l="5780" t="18624" r="31066" b="18753"/>
          <a:stretch/>
        </p:blipFill>
        <p:spPr>
          <a:xfrm>
            <a:off x="0" y="4114800"/>
            <a:ext cx="3995928" cy="2971800"/>
          </a:xfrm>
          <a:prstGeom prst="rect">
            <a:avLst/>
          </a:prstGeom>
        </p:spPr>
      </p:pic>
      <p:sp>
        <p:nvSpPr>
          <p:cNvPr id="10" name="TextBox 9"/>
          <p:cNvSpPr txBox="1"/>
          <p:nvPr/>
        </p:nvSpPr>
        <p:spPr>
          <a:xfrm>
            <a:off x="1" y="6324600"/>
            <a:ext cx="3962400" cy="594908"/>
          </a:xfrm>
          <a:prstGeom prst="rect">
            <a:avLst/>
          </a:prstGeom>
          <a:noFill/>
        </p:spPr>
        <p:txBody>
          <a:bodyPr wrap="square" lIns="91420" tIns="45711" rIns="91420" bIns="45711" rtlCol="0">
            <a:spAutoFit/>
          </a:bodyPr>
          <a:lstStyle/>
          <a:p>
            <a:pPr algn="ctr"/>
            <a:r>
              <a:rPr lang="en-US" sz="1600" i="1" dirty="0" err="1">
                <a:solidFill>
                  <a:srgbClr val="FFFFFF"/>
                </a:solidFill>
              </a:rPr>
              <a:t>Ingrassiella</a:t>
            </a:r>
            <a:r>
              <a:rPr lang="en-US" sz="1600" i="1" dirty="0">
                <a:solidFill>
                  <a:srgbClr val="FFFFFF"/>
                </a:solidFill>
              </a:rPr>
              <a:t> sp. </a:t>
            </a:r>
            <a:r>
              <a:rPr lang="en-US" sz="1600" dirty="0">
                <a:solidFill>
                  <a:srgbClr val="FFFFFF"/>
                </a:solidFill>
              </a:rPr>
              <a:t>(</a:t>
            </a:r>
            <a:r>
              <a:rPr lang="en-US" sz="1600" dirty="0" err="1">
                <a:solidFill>
                  <a:srgbClr val="FFFFFF"/>
                </a:solidFill>
              </a:rPr>
              <a:t>Xolalgidae</a:t>
            </a:r>
            <a:r>
              <a:rPr lang="en-US" sz="1600" dirty="0">
                <a:solidFill>
                  <a:srgbClr val="FFFFFF"/>
                </a:solidFill>
              </a:rPr>
              <a:t>)  from chipping sparrow.</a:t>
            </a:r>
          </a:p>
        </p:txBody>
      </p:sp>
      <p:pic>
        <p:nvPicPr>
          <p:cNvPr id="2" name="Picture 1"/>
          <p:cNvPicPr>
            <a:picLocks noChangeAspect="1"/>
          </p:cNvPicPr>
          <p:nvPr/>
        </p:nvPicPr>
        <p:blipFill>
          <a:blip r:embed="rId5"/>
          <a:stretch>
            <a:fillRect/>
          </a:stretch>
        </p:blipFill>
        <p:spPr>
          <a:xfrm>
            <a:off x="4419600" y="2"/>
            <a:ext cx="4724400" cy="4017003"/>
          </a:xfrm>
          <a:prstGeom prst="rect">
            <a:avLst/>
          </a:prstGeom>
        </p:spPr>
      </p:pic>
      <p:sp>
        <p:nvSpPr>
          <p:cNvPr id="11" name="TextBox 10"/>
          <p:cNvSpPr txBox="1"/>
          <p:nvPr/>
        </p:nvSpPr>
        <p:spPr>
          <a:xfrm>
            <a:off x="5029200" y="4038602"/>
            <a:ext cx="4123267" cy="343620"/>
          </a:xfrm>
          <a:prstGeom prst="rect">
            <a:avLst/>
          </a:prstGeom>
          <a:noFill/>
        </p:spPr>
        <p:txBody>
          <a:bodyPr wrap="square" lIns="91420" tIns="45711" rIns="91420" bIns="45711" rtlCol="0">
            <a:spAutoFit/>
          </a:bodyPr>
          <a:lstStyle/>
          <a:p>
            <a:pPr algn="ctr"/>
            <a:r>
              <a:rPr lang="en-US" sz="1600" i="1" dirty="0" err="1"/>
              <a:t>Ingrassia</a:t>
            </a:r>
            <a:r>
              <a:rPr lang="en-US" sz="1600" i="1" dirty="0"/>
              <a:t> sp. </a:t>
            </a:r>
            <a:r>
              <a:rPr lang="en-US" sz="1600" dirty="0"/>
              <a:t>(</a:t>
            </a:r>
            <a:r>
              <a:rPr lang="en-US" sz="1600" dirty="0" err="1"/>
              <a:t>Xolalgidae</a:t>
            </a:r>
            <a:r>
              <a:rPr lang="en-US" sz="1600" dirty="0"/>
              <a:t>) male</a:t>
            </a:r>
          </a:p>
        </p:txBody>
      </p:sp>
      <p:sp>
        <p:nvSpPr>
          <p:cNvPr id="12" name="Line 15"/>
          <p:cNvSpPr>
            <a:spLocks noChangeShapeType="1"/>
          </p:cNvSpPr>
          <p:nvPr/>
        </p:nvSpPr>
        <p:spPr bwMode="auto">
          <a:xfrm flipV="1">
            <a:off x="4974759" y="948267"/>
            <a:ext cx="274574" cy="347133"/>
          </a:xfrm>
          <a:prstGeom prst="line">
            <a:avLst/>
          </a:prstGeom>
          <a:noFill/>
          <a:ln w="28575">
            <a:solidFill>
              <a:srgbClr val="FF0000"/>
            </a:solidFill>
            <a:round/>
            <a:headEnd/>
            <a:tailEnd type="triangle" w="med" len="med"/>
          </a:ln>
        </p:spPr>
        <p:txBody>
          <a:bodyPr wrap="none" lIns="91420" tIns="45711" rIns="91420" bIns="45711" anchor="ctr">
            <a:prstTxWarp prst="textNoShape">
              <a:avLst/>
            </a:prstTxWarp>
          </a:bodyPr>
          <a:lstStyle/>
          <a:p>
            <a:endParaRPr lang="en-US"/>
          </a:p>
        </p:txBody>
      </p:sp>
      <p:sp>
        <p:nvSpPr>
          <p:cNvPr id="13" name="Rectangle 12"/>
          <p:cNvSpPr/>
          <p:nvPr/>
        </p:nvSpPr>
        <p:spPr>
          <a:xfrm>
            <a:off x="4038602" y="1143000"/>
            <a:ext cx="1295400" cy="923330"/>
          </a:xfrm>
          <a:prstGeom prst="rect">
            <a:avLst/>
          </a:prstGeom>
        </p:spPr>
        <p:txBody>
          <a:bodyPr wrap="square" lIns="91420" tIns="45711" rIns="91420" bIns="45711">
            <a:spAutoFit/>
          </a:bodyPr>
          <a:lstStyle/>
          <a:p>
            <a:pPr algn="ctr"/>
            <a:r>
              <a:rPr lang="en-US" sz="1800" dirty="0">
                <a:solidFill>
                  <a:srgbClr val="0000FF"/>
                </a:solidFill>
              </a:rPr>
              <a:t>femur-genu I-II fused</a:t>
            </a: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2"/>
          <p:cNvSpPr txBox="1">
            <a:spLocks noChangeArrowheads="1"/>
          </p:cNvSpPr>
          <p:nvPr/>
        </p:nvSpPr>
        <p:spPr bwMode="auto">
          <a:xfrm>
            <a:off x="304801" y="381000"/>
            <a:ext cx="6514804"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marL="609600" indent="-6096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Coevolution facilitates pre-copulatory guarding</a:t>
            </a:r>
          </a:p>
        </p:txBody>
      </p:sp>
      <p:sp>
        <p:nvSpPr>
          <p:cNvPr id="128002" name="Text Box 3"/>
          <p:cNvSpPr txBox="1">
            <a:spLocks noChangeArrowheads="1"/>
          </p:cNvSpPr>
          <p:nvPr/>
        </p:nvSpPr>
        <p:spPr bwMode="auto">
          <a:xfrm>
            <a:off x="152400" y="5410199"/>
            <a:ext cx="3066569" cy="120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i="1"/>
              <a:t>Xolalgoides </a:t>
            </a:r>
            <a:r>
              <a:rPr lang="en-US"/>
              <a:t>n. sp. </a:t>
            </a:r>
          </a:p>
          <a:p>
            <a:r>
              <a:rPr lang="en-US" i="1"/>
              <a:t>ex Ploceus sakalava</a:t>
            </a:r>
          </a:p>
          <a:p>
            <a:r>
              <a:rPr lang="en-US"/>
              <a:t>Madagascar</a:t>
            </a:r>
          </a:p>
        </p:txBody>
      </p:sp>
      <p:sp>
        <p:nvSpPr>
          <p:cNvPr id="128003" name="Text Box 7"/>
          <p:cNvSpPr txBox="1">
            <a:spLocks noChangeArrowheads="1"/>
          </p:cNvSpPr>
          <p:nvPr/>
        </p:nvSpPr>
        <p:spPr bwMode="auto">
          <a:xfrm>
            <a:off x="3505201" y="1143000"/>
            <a:ext cx="1827223" cy="120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Male with</a:t>
            </a:r>
          </a:p>
          <a:p>
            <a:r>
              <a:rPr lang="en-US"/>
              <a:t>chelate legs</a:t>
            </a:r>
          </a:p>
          <a:p>
            <a:r>
              <a:rPr lang="en-US"/>
              <a:t>IV</a:t>
            </a:r>
          </a:p>
        </p:txBody>
      </p:sp>
      <p:pic>
        <p:nvPicPr>
          <p:cNvPr id="128004" name="Picture 12" descr="Xolalgoides connec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401"/>
            <a:ext cx="30099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5" name="Picture 13" descr="Xolalgoides guard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914401"/>
            <a:ext cx="3810000" cy="593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6" name="Line 10"/>
          <p:cNvSpPr>
            <a:spLocks noChangeShapeType="1"/>
          </p:cNvSpPr>
          <p:nvPr/>
        </p:nvSpPr>
        <p:spPr bwMode="auto">
          <a:xfrm>
            <a:off x="4648201" y="2057401"/>
            <a:ext cx="1676400" cy="18288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lIns="91430" tIns="45715" rIns="91430" bIns="45715" anchor="ctr"/>
          <a:lstStyle/>
          <a:p>
            <a:endParaRPr lang="en-US"/>
          </a:p>
        </p:txBody>
      </p:sp>
      <p:pic>
        <p:nvPicPr>
          <p:cNvPr id="128007" name="Picture 14" descr="sakalav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1" y="4572000"/>
            <a:ext cx="1803400"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8" name="Text Box 15"/>
          <p:cNvSpPr txBox="1">
            <a:spLocks noChangeArrowheads="1"/>
          </p:cNvSpPr>
          <p:nvPr/>
        </p:nvSpPr>
        <p:spPr bwMode="auto">
          <a:xfrm>
            <a:off x="3505201" y="2895601"/>
            <a:ext cx="1895150" cy="156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Female</a:t>
            </a:r>
          </a:p>
          <a:p>
            <a:r>
              <a:rPr lang="en-US"/>
              <a:t>nymphs with</a:t>
            </a:r>
          </a:p>
          <a:p>
            <a:r>
              <a:rPr lang="en-US"/>
              <a:t>hind legs</a:t>
            </a:r>
          </a:p>
          <a:p>
            <a:r>
              <a:rPr lang="en-US"/>
              <a:t>reduced</a:t>
            </a:r>
          </a:p>
        </p:txBody>
      </p:sp>
      <p:sp>
        <p:nvSpPr>
          <p:cNvPr id="128009" name="Line 16"/>
          <p:cNvSpPr>
            <a:spLocks noChangeShapeType="1"/>
          </p:cNvSpPr>
          <p:nvPr/>
        </p:nvSpPr>
        <p:spPr bwMode="auto">
          <a:xfrm>
            <a:off x="5257800" y="4419600"/>
            <a:ext cx="990600" cy="3048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lIns="91430" tIns="45715" rIns="91430" bIns="45715" anchor="ctr"/>
          <a:lstStyle/>
          <a:p>
            <a:endParaRPr lang="en-US"/>
          </a:p>
        </p:txBody>
      </p:sp>
      <p:sp>
        <p:nvSpPr>
          <p:cNvPr id="11" name="Line 16"/>
          <p:cNvSpPr>
            <a:spLocks noChangeShapeType="1"/>
          </p:cNvSpPr>
          <p:nvPr/>
        </p:nvSpPr>
        <p:spPr bwMode="auto">
          <a:xfrm flipH="1">
            <a:off x="2425701" y="3505200"/>
            <a:ext cx="622300"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lIns="91430" tIns="45715" rIns="91430" bIns="45715" anchor="ctr"/>
          <a:lstStyle/>
          <a:p>
            <a:endParaRPr lang="en-US"/>
          </a:p>
        </p:txBody>
      </p:sp>
    </p:spTree>
    <p:extLst>
      <p:ext uri="{BB962C8B-B14F-4D97-AF65-F5344CB8AC3E}">
        <p14:creationId xmlns:p14="http://schemas.microsoft.com/office/powerpoint/2010/main" val="6284145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Paralges ex duck.jpg"/>
          <p:cNvPicPr>
            <a:picLocks noChangeAspect="1"/>
          </p:cNvPicPr>
          <p:nvPr/>
        </p:nvPicPr>
        <p:blipFill>
          <a:blip r:embed="rId3"/>
          <a:stretch>
            <a:fillRect/>
          </a:stretch>
        </p:blipFill>
        <p:spPr>
          <a:xfrm rot="16200000">
            <a:off x="660283" y="3797420"/>
            <a:ext cx="2438400" cy="3682763"/>
          </a:xfrm>
          <a:prstGeom prst="rect">
            <a:avLst/>
          </a:prstGeom>
        </p:spPr>
      </p:pic>
      <p:pic>
        <p:nvPicPr>
          <p:cNvPr id="7" name="Picture 6" descr="Paralges ex Amazona amazonica.jpg"/>
          <p:cNvPicPr>
            <a:picLocks noChangeAspect="1"/>
          </p:cNvPicPr>
          <p:nvPr/>
        </p:nvPicPr>
        <p:blipFill>
          <a:blip r:embed="rId4"/>
          <a:stretch>
            <a:fillRect/>
          </a:stretch>
        </p:blipFill>
        <p:spPr>
          <a:xfrm>
            <a:off x="5778501" y="0"/>
            <a:ext cx="3365500" cy="6878126"/>
          </a:xfrm>
          <a:prstGeom prst="rect">
            <a:avLst/>
          </a:prstGeom>
        </p:spPr>
      </p:pic>
      <p:sp>
        <p:nvSpPr>
          <p:cNvPr id="24578" name="Text Box 2"/>
          <p:cNvSpPr txBox="1">
            <a:spLocks noChangeArrowheads="1"/>
          </p:cNvSpPr>
          <p:nvPr/>
        </p:nvSpPr>
        <p:spPr bwMode="auto">
          <a:xfrm>
            <a:off x="25400" y="2"/>
            <a:ext cx="5143756" cy="4524315"/>
          </a:xfrm>
          <a:prstGeom prst="rect">
            <a:avLst/>
          </a:prstGeom>
          <a:noFill/>
          <a:ln w="9525">
            <a:noFill/>
            <a:miter lim="800000"/>
            <a:headEnd/>
            <a:tailEnd/>
          </a:ln>
        </p:spPr>
        <p:txBody>
          <a:bodyPr wrap="none" lIns="91420" tIns="45711" rIns="91420" bIns="45711">
            <a:prstTxWarp prst="textNoShape">
              <a:avLst/>
            </a:prstTxWarp>
            <a:spAutoFit/>
          </a:bodyPr>
          <a:lstStyle/>
          <a:p>
            <a:pPr marL="609474" indent="-609474"/>
            <a:r>
              <a:rPr lang="en-US" dirty="0" smtClean="0"/>
              <a:t>The </a:t>
            </a:r>
            <a:r>
              <a:rPr lang="en-US" dirty="0" err="1" smtClean="0"/>
              <a:t>superfamily</a:t>
            </a:r>
            <a:r>
              <a:rPr lang="en-US" dirty="0" smtClean="0"/>
              <a:t> </a:t>
            </a:r>
            <a:r>
              <a:rPr lang="en-US" dirty="0" err="1" smtClean="0"/>
              <a:t>Analgoidea</a:t>
            </a:r>
            <a:endParaRPr lang="en-US" dirty="0" smtClean="0"/>
          </a:p>
          <a:p>
            <a:pPr marL="609474" indent="-609474"/>
            <a:endParaRPr lang="en-US" dirty="0" smtClean="0"/>
          </a:p>
          <a:p>
            <a:pPr marL="609474" indent="-609474"/>
            <a:r>
              <a:rPr lang="en-US" dirty="0" smtClean="0"/>
              <a:t>Classification:</a:t>
            </a:r>
          </a:p>
          <a:p>
            <a:pPr marL="609474" indent="-609474"/>
            <a:r>
              <a:rPr lang="en-US" dirty="0" smtClean="0"/>
              <a:t>4 families live exclusively within</a:t>
            </a:r>
          </a:p>
          <a:p>
            <a:pPr marL="609474" indent="-609474"/>
            <a:r>
              <a:rPr lang="en-US" dirty="0" smtClean="0"/>
              <a:t>quills, some species in 3 others</a:t>
            </a:r>
          </a:p>
          <a:p>
            <a:pPr marL="609474" indent="-609474"/>
            <a:r>
              <a:rPr lang="en-US" dirty="0" smtClean="0"/>
              <a:t>do as well.</a:t>
            </a:r>
          </a:p>
          <a:p>
            <a:pPr marL="609474" indent="-609474"/>
            <a:endParaRPr lang="en-US" dirty="0" smtClean="0"/>
          </a:p>
          <a:p>
            <a:pPr marL="609474" indent="-609474"/>
            <a:r>
              <a:rPr lang="en-US" sz="2000" dirty="0"/>
              <a:t>1. Family </a:t>
            </a:r>
            <a:r>
              <a:rPr lang="en-US" sz="2000" b="1" dirty="0" err="1"/>
              <a:t>Dermoglyphidae</a:t>
            </a:r>
            <a:endParaRPr lang="en-US" sz="2000" b="1" dirty="0"/>
          </a:p>
          <a:p>
            <a:pPr marL="609474" indent="-609474"/>
            <a:r>
              <a:rPr lang="en-US" sz="2000" dirty="0"/>
              <a:t>Occur on several bird orders.</a:t>
            </a:r>
          </a:p>
          <a:p>
            <a:pPr marL="609474" indent="-609474"/>
            <a:r>
              <a:rPr lang="en-US" sz="2000" dirty="0" err="1"/>
              <a:t>Ambulacral</a:t>
            </a:r>
            <a:r>
              <a:rPr lang="en-US" sz="2000" dirty="0"/>
              <a:t> stalks as in </a:t>
            </a:r>
            <a:r>
              <a:rPr lang="en-US" sz="2000" dirty="0" err="1"/>
              <a:t>Analgidae</a:t>
            </a:r>
            <a:r>
              <a:rPr lang="en-US" sz="2000" dirty="0"/>
              <a:t>.</a:t>
            </a:r>
          </a:p>
          <a:p>
            <a:pPr marL="609474" indent="-609474"/>
            <a:r>
              <a:rPr lang="en-US" sz="2000" dirty="0"/>
              <a:t>May feed on keratin or blood from</a:t>
            </a:r>
          </a:p>
          <a:p>
            <a:pPr marL="609474" indent="-609474"/>
            <a:r>
              <a:rPr lang="en-US" sz="2000" dirty="0"/>
              <a:t>inferior umbilicus. Species in </a:t>
            </a:r>
            <a:r>
              <a:rPr lang="en-US" sz="2000" dirty="0" err="1"/>
              <a:t>tinamous</a:t>
            </a:r>
            <a:r>
              <a:rPr lang="en-US" sz="2000" dirty="0"/>
              <a:t> form</a:t>
            </a:r>
          </a:p>
          <a:p>
            <a:pPr marL="609474" indent="-609474"/>
            <a:r>
              <a:rPr lang="en-US" sz="2000" dirty="0"/>
              <a:t>separate lineage.</a:t>
            </a:r>
          </a:p>
        </p:txBody>
      </p:sp>
      <p:sp>
        <p:nvSpPr>
          <p:cNvPr id="9" name="TextBox 8"/>
          <p:cNvSpPr txBox="1"/>
          <p:nvPr/>
        </p:nvSpPr>
        <p:spPr>
          <a:xfrm>
            <a:off x="5933655" y="6198969"/>
            <a:ext cx="3210345" cy="646331"/>
          </a:xfrm>
          <a:prstGeom prst="rect">
            <a:avLst/>
          </a:prstGeom>
          <a:noFill/>
        </p:spPr>
        <p:txBody>
          <a:bodyPr wrap="none" lIns="91420" tIns="45711" rIns="91420" bIns="45711" rtlCol="0">
            <a:spAutoFit/>
          </a:bodyPr>
          <a:lstStyle/>
          <a:p>
            <a:pPr algn="ctr"/>
            <a:r>
              <a:rPr lang="en-US" sz="1800" i="1" dirty="0" err="1">
                <a:solidFill>
                  <a:schemeClr val="bg1"/>
                </a:solidFill>
              </a:rPr>
              <a:t>Paralges</a:t>
            </a:r>
            <a:r>
              <a:rPr lang="en-US" sz="1800" i="1" dirty="0">
                <a:solidFill>
                  <a:schemeClr val="bg1"/>
                </a:solidFill>
              </a:rPr>
              <a:t> sp.</a:t>
            </a:r>
          </a:p>
          <a:p>
            <a:pPr algn="ctr"/>
            <a:r>
              <a:rPr lang="en-US" sz="1800" dirty="0">
                <a:solidFill>
                  <a:schemeClr val="bg1"/>
                </a:solidFill>
              </a:rPr>
              <a:t>(</a:t>
            </a:r>
            <a:r>
              <a:rPr lang="en-US" sz="1800" dirty="0" err="1">
                <a:solidFill>
                  <a:schemeClr val="bg1"/>
                </a:solidFill>
              </a:rPr>
              <a:t>Dermoglyphidae</a:t>
            </a:r>
            <a:r>
              <a:rPr lang="en-US" sz="1800" dirty="0">
                <a:solidFill>
                  <a:schemeClr val="bg1"/>
                </a:solidFill>
              </a:rPr>
              <a:t> from </a:t>
            </a:r>
            <a:r>
              <a:rPr lang="en-US" sz="1800" dirty="0" smtClean="0">
                <a:solidFill>
                  <a:schemeClr val="bg1"/>
                </a:solidFill>
              </a:rPr>
              <a:t>parrot</a:t>
            </a:r>
            <a:endParaRPr lang="en-US" sz="1800" dirty="0">
              <a:solidFill>
                <a:schemeClr val="bg1"/>
              </a:solidFill>
            </a:endParaRPr>
          </a:p>
        </p:txBody>
      </p:sp>
      <p:sp>
        <p:nvSpPr>
          <p:cNvPr id="10" name="TextBox 9"/>
          <p:cNvSpPr txBox="1"/>
          <p:nvPr/>
        </p:nvSpPr>
        <p:spPr>
          <a:xfrm>
            <a:off x="0" y="6519446"/>
            <a:ext cx="3849038" cy="343620"/>
          </a:xfrm>
          <a:prstGeom prst="rect">
            <a:avLst/>
          </a:prstGeom>
          <a:noFill/>
        </p:spPr>
        <p:txBody>
          <a:bodyPr wrap="none" lIns="91420" tIns="45711" rIns="91420" bIns="45711" rtlCol="0">
            <a:spAutoFit/>
          </a:bodyPr>
          <a:lstStyle/>
          <a:p>
            <a:r>
              <a:rPr lang="en-US" sz="1600" i="1" dirty="0" err="1">
                <a:solidFill>
                  <a:srgbClr val="FFFFFF"/>
                </a:solidFill>
              </a:rPr>
              <a:t>Dermoglyphus</a:t>
            </a:r>
            <a:r>
              <a:rPr lang="en-US" sz="1600" i="1" dirty="0">
                <a:solidFill>
                  <a:srgbClr val="FFFFFF"/>
                </a:solidFill>
              </a:rPr>
              <a:t> sp. </a:t>
            </a:r>
            <a:r>
              <a:rPr lang="en-US" sz="1600" dirty="0">
                <a:solidFill>
                  <a:srgbClr val="FFFFFF"/>
                </a:solidFill>
              </a:rPr>
              <a:t>damage in duck quill</a:t>
            </a: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0" y="-76200"/>
            <a:ext cx="9296400" cy="1938982"/>
          </a:xfrm>
          <a:prstGeom prst="rect">
            <a:avLst/>
          </a:prstGeom>
          <a:noFill/>
          <a:ln w="9525">
            <a:noFill/>
            <a:miter lim="800000"/>
            <a:headEnd/>
            <a:tailEnd/>
          </a:ln>
        </p:spPr>
        <p:txBody>
          <a:bodyPr wrap="square" lIns="91420" tIns="45711" rIns="91420" bIns="45711">
            <a:prstTxWarp prst="textNoShape">
              <a:avLst/>
            </a:prstTxWarp>
            <a:spAutoFit/>
          </a:bodyPr>
          <a:lstStyle/>
          <a:p>
            <a:pPr marL="609474" indent="-609474"/>
            <a:r>
              <a:rPr lang="en-US" dirty="0" smtClean="0"/>
              <a:t>The </a:t>
            </a:r>
            <a:r>
              <a:rPr lang="en-US" dirty="0" err="1" smtClean="0"/>
              <a:t>superfamily</a:t>
            </a:r>
            <a:r>
              <a:rPr lang="en-US" dirty="0" smtClean="0"/>
              <a:t> </a:t>
            </a:r>
            <a:r>
              <a:rPr lang="en-US" dirty="0" err="1" smtClean="0"/>
              <a:t>Analgoidea</a:t>
            </a:r>
            <a:endParaRPr lang="en-US" dirty="0" smtClean="0"/>
          </a:p>
          <a:p>
            <a:pPr marL="609474" indent="-609474"/>
            <a:r>
              <a:rPr lang="en-US" dirty="0" smtClean="0"/>
              <a:t>Classification: 4 families live exclusively within quills, some species in 3 others do as well.</a:t>
            </a:r>
          </a:p>
          <a:p>
            <a:pPr marL="609474" indent="-609474"/>
            <a:r>
              <a:rPr lang="en-US" dirty="0" smtClean="0"/>
              <a:t>2. Family </a:t>
            </a:r>
            <a:r>
              <a:rPr lang="en-US" b="1" dirty="0" err="1" smtClean="0"/>
              <a:t>Gaudoglyphidae</a:t>
            </a:r>
            <a:r>
              <a:rPr lang="en-US" b="1" dirty="0" smtClean="0"/>
              <a:t>: </a:t>
            </a:r>
            <a:r>
              <a:rPr lang="en-US" dirty="0" smtClean="0"/>
              <a:t>1 species, </a:t>
            </a:r>
            <a:r>
              <a:rPr lang="en-US" i="1" dirty="0" smtClean="0"/>
              <a:t>G. minor</a:t>
            </a:r>
            <a:r>
              <a:rPr lang="en-US" dirty="0" smtClean="0"/>
              <a:t>, in chickens</a:t>
            </a:r>
          </a:p>
          <a:p>
            <a:r>
              <a:rPr lang="en-US" dirty="0" err="1" smtClean="0"/>
              <a:t>tritonymph</a:t>
            </a:r>
            <a:r>
              <a:rPr lang="en-US" dirty="0" smtClean="0"/>
              <a:t> has </a:t>
            </a:r>
            <a:r>
              <a:rPr lang="en-US" dirty="0"/>
              <a:t>regressed mouthparts and posterior legs</a:t>
            </a:r>
            <a:endParaRPr lang="en-US" dirty="0" smtClean="0"/>
          </a:p>
        </p:txBody>
      </p:sp>
      <p:pic>
        <p:nvPicPr>
          <p:cNvPr id="8" name="Picture 7" descr="Gaudoglyphus minor.jpg"/>
          <p:cNvPicPr>
            <a:picLocks noChangeAspect="1"/>
          </p:cNvPicPr>
          <p:nvPr/>
        </p:nvPicPr>
        <p:blipFill>
          <a:blip r:embed="rId3"/>
          <a:stretch>
            <a:fillRect/>
          </a:stretch>
        </p:blipFill>
        <p:spPr>
          <a:xfrm>
            <a:off x="598567" y="1866900"/>
            <a:ext cx="8088235" cy="49657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5 chicken feather tracts.jpg"/>
          <p:cNvPicPr>
            <a:picLocks noChangeAspect="1"/>
          </p:cNvPicPr>
          <p:nvPr/>
        </p:nvPicPr>
        <p:blipFill>
          <a:blip r:embed="rId3"/>
          <a:stretch>
            <a:fillRect/>
          </a:stretch>
        </p:blipFill>
        <p:spPr>
          <a:xfrm>
            <a:off x="2221577" y="0"/>
            <a:ext cx="6884325" cy="6858000"/>
          </a:xfrm>
          <a:prstGeom prst="rect">
            <a:avLst/>
          </a:prstGeom>
        </p:spPr>
      </p:pic>
      <p:sp>
        <p:nvSpPr>
          <p:cNvPr id="18434" name="Text Box 2"/>
          <p:cNvSpPr txBox="1">
            <a:spLocks noChangeArrowheads="1"/>
          </p:cNvSpPr>
          <p:nvPr/>
        </p:nvSpPr>
        <p:spPr bwMode="auto">
          <a:xfrm>
            <a:off x="0" y="0"/>
            <a:ext cx="5181600" cy="1219200"/>
          </a:xfrm>
          <a:prstGeom prst="rect">
            <a:avLst/>
          </a:prstGeom>
          <a:noFill/>
          <a:ln w="9525">
            <a:noFill/>
            <a:miter lim="800000"/>
            <a:headEnd/>
            <a:tailEnd/>
          </a:ln>
        </p:spPr>
        <p:txBody>
          <a:bodyPr wrap="square" lIns="91420" tIns="45711" rIns="91420" bIns="45711">
            <a:prstTxWarp prst="textNoShape">
              <a:avLst/>
            </a:prstTxWarp>
            <a:spAutoFit/>
          </a:bodyPr>
          <a:lstStyle/>
          <a:p>
            <a:pPr algn="ctr"/>
            <a:r>
              <a:rPr lang="en-US" dirty="0" smtClean="0"/>
              <a:t>Birds provide a much greater range of microhabitats in which mites can live than mammals do!</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0" y="0"/>
            <a:ext cx="4724400" cy="3785642"/>
          </a:xfrm>
          <a:prstGeom prst="rect">
            <a:avLst/>
          </a:prstGeom>
          <a:noFill/>
          <a:ln w="9525">
            <a:noFill/>
            <a:miter lim="800000"/>
            <a:headEnd/>
            <a:tailEnd/>
          </a:ln>
        </p:spPr>
        <p:txBody>
          <a:bodyPr wrap="square" lIns="91420" tIns="45711" rIns="91420" bIns="45711">
            <a:prstTxWarp prst="textNoShape">
              <a:avLst/>
            </a:prstTxWarp>
            <a:spAutoFit/>
          </a:bodyPr>
          <a:lstStyle/>
          <a:p>
            <a:r>
              <a:rPr lang="en-US" sz="2000" dirty="0"/>
              <a:t>The </a:t>
            </a:r>
            <a:r>
              <a:rPr lang="en-US" sz="2000" dirty="0" err="1"/>
              <a:t>superfamily</a:t>
            </a:r>
            <a:r>
              <a:rPr lang="en-US" sz="2000" dirty="0"/>
              <a:t> </a:t>
            </a:r>
            <a:r>
              <a:rPr lang="en-US" sz="2000" dirty="0" err="1"/>
              <a:t>Analgoidea</a:t>
            </a:r>
            <a:endParaRPr lang="en-US" sz="2000" dirty="0"/>
          </a:p>
          <a:p>
            <a:r>
              <a:rPr lang="en-US" sz="2000" dirty="0"/>
              <a:t>Classification: 4 families live exclusively within quills, some species in 3 others</a:t>
            </a:r>
          </a:p>
          <a:p>
            <a:r>
              <a:rPr lang="en-US" sz="2000" dirty="0"/>
              <a:t>do as well.</a:t>
            </a:r>
          </a:p>
          <a:p>
            <a:r>
              <a:rPr lang="en-US" sz="2000" dirty="0"/>
              <a:t>3. Family </a:t>
            </a:r>
            <a:r>
              <a:rPr lang="en-US" sz="2000" b="1" dirty="0" err="1"/>
              <a:t>Apionacaridae</a:t>
            </a:r>
            <a:endParaRPr lang="en-US" sz="2000" b="1" dirty="0"/>
          </a:p>
          <a:p>
            <a:r>
              <a:rPr lang="en-US" sz="2000" dirty="0"/>
              <a:t>Occur on </a:t>
            </a:r>
            <a:r>
              <a:rPr lang="en-US" sz="2000" dirty="0" err="1"/>
              <a:t>charadriiform</a:t>
            </a:r>
            <a:r>
              <a:rPr lang="en-US" sz="2000" dirty="0"/>
              <a:t>, </a:t>
            </a:r>
            <a:r>
              <a:rPr lang="en-US" sz="2000" dirty="0" err="1"/>
              <a:t>galliform</a:t>
            </a:r>
            <a:r>
              <a:rPr lang="en-US" sz="2000" dirty="0"/>
              <a:t>, and </a:t>
            </a:r>
            <a:r>
              <a:rPr lang="en-US" sz="2000" dirty="0" err="1"/>
              <a:t>passeriform</a:t>
            </a:r>
            <a:r>
              <a:rPr lang="en-US" sz="2000" dirty="0"/>
              <a:t> birds.</a:t>
            </a:r>
          </a:p>
          <a:p>
            <a:r>
              <a:rPr lang="en-US" sz="2000" dirty="0" err="1"/>
              <a:t>Globose</a:t>
            </a:r>
            <a:r>
              <a:rPr lang="en-US" sz="2000" dirty="0"/>
              <a:t> body, highly </a:t>
            </a:r>
            <a:r>
              <a:rPr lang="en-US" sz="2000" dirty="0" err="1"/>
              <a:t>neotenous</a:t>
            </a:r>
            <a:r>
              <a:rPr lang="en-US" sz="2000" dirty="0"/>
              <a:t>. Male may lack legs IV. Always occur with </a:t>
            </a:r>
            <a:r>
              <a:rPr lang="en-US" sz="2000" dirty="0" err="1"/>
              <a:t>Syringophilidae</a:t>
            </a:r>
            <a:r>
              <a:rPr lang="en-US" sz="2000" dirty="0"/>
              <a:t>.</a:t>
            </a:r>
          </a:p>
          <a:p>
            <a:r>
              <a:rPr lang="en-US" sz="2000" dirty="0"/>
              <a:t>The larvae are elongate and serve as</a:t>
            </a:r>
          </a:p>
          <a:p>
            <a:r>
              <a:rPr lang="en-US" sz="2000" dirty="0"/>
              <a:t>the dispersing stage.</a:t>
            </a:r>
          </a:p>
        </p:txBody>
      </p:sp>
      <p:sp>
        <p:nvSpPr>
          <p:cNvPr id="18" name="TextBox 8"/>
          <p:cNvSpPr txBox="1">
            <a:spLocks noChangeArrowheads="1"/>
          </p:cNvSpPr>
          <p:nvPr/>
        </p:nvSpPr>
        <p:spPr bwMode="auto">
          <a:xfrm>
            <a:off x="5071534" y="6127046"/>
            <a:ext cx="3962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a:defRPr kumimoji="1" sz="2400" b="1">
                <a:solidFill>
                  <a:schemeClr val="tx1"/>
                </a:solidFill>
                <a:latin typeface="Arial" charset="0"/>
                <a:ea typeface="ＭＳ Ｐゴシック" charset="0"/>
                <a:cs typeface="ＭＳ Ｐゴシック" charset="0"/>
              </a:defRPr>
            </a:lvl1pPr>
            <a:lvl2pPr marL="742950" indent="-285750">
              <a:defRPr kumimoji="1" sz="2400" b="1">
                <a:solidFill>
                  <a:schemeClr val="tx1"/>
                </a:solidFill>
                <a:latin typeface="Arial" charset="0"/>
                <a:ea typeface="ＭＳ Ｐゴシック" charset="0"/>
              </a:defRPr>
            </a:lvl2pPr>
            <a:lvl3pPr marL="1143000" indent="-228600">
              <a:defRPr kumimoji="1" sz="2400" b="1">
                <a:solidFill>
                  <a:schemeClr val="tx1"/>
                </a:solidFill>
                <a:latin typeface="Arial" charset="0"/>
                <a:ea typeface="ＭＳ Ｐゴシック" charset="0"/>
              </a:defRPr>
            </a:lvl3pPr>
            <a:lvl4pPr marL="1600200" indent="-228600">
              <a:defRPr kumimoji="1" sz="2400" b="1">
                <a:solidFill>
                  <a:schemeClr val="tx1"/>
                </a:solidFill>
                <a:latin typeface="Arial" charset="0"/>
                <a:ea typeface="ＭＳ Ｐゴシック" charset="0"/>
              </a:defRPr>
            </a:lvl4pPr>
            <a:lvl5pPr marL="2057400" indent="-228600">
              <a:defRPr kumimoji="1"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400" b="1">
                <a:solidFill>
                  <a:schemeClr val="tx1"/>
                </a:solidFill>
                <a:latin typeface="Arial" charset="0"/>
                <a:ea typeface="ＭＳ Ｐゴシック" charset="0"/>
              </a:defRPr>
            </a:lvl9pPr>
          </a:lstStyle>
          <a:p>
            <a:pPr algn="ctr"/>
            <a:r>
              <a:rPr lang="en-US" sz="1800" b="0" i="1" dirty="0" err="1"/>
              <a:t>Atelespoda</a:t>
            </a:r>
            <a:r>
              <a:rPr lang="en-US" sz="1800" b="0" i="1" dirty="0"/>
              <a:t> sp. </a:t>
            </a:r>
            <a:r>
              <a:rPr lang="en-US" sz="1800" b="0" dirty="0"/>
              <a:t>(</a:t>
            </a:r>
            <a:r>
              <a:rPr lang="en-US" sz="1800" b="0" dirty="0" err="1"/>
              <a:t>Apionacaridae</a:t>
            </a:r>
            <a:r>
              <a:rPr lang="en-US" sz="1800" b="0" dirty="0"/>
              <a:t>) from Baltimore oriole</a:t>
            </a:r>
          </a:p>
        </p:txBody>
      </p:sp>
      <p:grpSp>
        <p:nvGrpSpPr>
          <p:cNvPr id="3" name="Group 2"/>
          <p:cNvGrpSpPr/>
          <p:nvPr/>
        </p:nvGrpSpPr>
        <p:grpSpPr>
          <a:xfrm>
            <a:off x="-31044" y="3740150"/>
            <a:ext cx="5029200" cy="3346450"/>
            <a:chOff x="-76200" y="2133600"/>
            <a:chExt cx="5029200" cy="3346450"/>
          </a:xfrm>
        </p:grpSpPr>
        <p:grpSp>
          <p:nvGrpSpPr>
            <p:cNvPr id="2" name="Group 1"/>
            <p:cNvGrpSpPr/>
            <p:nvPr/>
          </p:nvGrpSpPr>
          <p:grpSpPr>
            <a:xfrm>
              <a:off x="-76200" y="2133600"/>
              <a:ext cx="5029200" cy="3346450"/>
              <a:chOff x="-33867" y="2774244"/>
              <a:chExt cx="5029200" cy="3346450"/>
            </a:xfrm>
          </p:grpSpPr>
          <p:pic>
            <p:nvPicPr>
              <p:cNvPr id="21" name="Picture 11" descr="Apionacaridae ex Gallinago gallina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07508" y="1932869"/>
                <a:ext cx="334645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Straight Arrow Connector 2"/>
              <p:cNvCxnSpPr>
                <a:cxnSpLocks noChangeShapeType="1"/>
              </p:cNvCxnSpPr>
              <p:nvPr/>
            </p:nvCxnSpPr>
            <p:spPr bwMode="auto">
              <a:xfrm flipV="1">
                <a:off x="3623733" y="4978634"/>
                <a:ext cx="276225" cy="3048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23" name="Rectangle 4"/>
              <p:cNvSpPr>
                <a:spLocks noChangeArrowheads="1"/>
              </p:cNvSpPr>
              <p:nvPr/>
            </p:nvSpPr>
            <p:spPr bwMode="auto">
              <a:xfrm>
                <a:off x="2861733" y="5207234"/>
                <a:ext cx="1430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t>quill opened</a:t>
                </a:r>
              </a:p>
            </p:txBody>
          </p:sp>
          <p:cxnSp>
            <p:nvCxnSpPr>
              <p:cNvPr id="24" name="Straight Arrow Connector 12"/>
              <p:cNvCxnSpPr>
                <a:cxnSpLocks noChangeShapeType="1"/>
              </p:cNvCxnSpPr>
              <p:nvPr/>
            </p:nvCxnSpPr>
            <p:spPr bwMode="auto">
              <a:xfrm flipH="1">
                <a:off x="4461933" y="3378434"/>
                <a:ext cx="228600" cy="3048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grpSp>
        <p:sp>
          <p:nvSpPr>
            <p:cNvPr id="19" name="TextBox 9"/>
            <p:cNvSpPr txBox="1">
              <a:spLocks noChangeArrowheads="1"/>
            </p:cNvSpPr>
            <p:nvPr/>
          </p:nvSpPr>
          <p:spPr bwMode="auto">
            <a:xfrm>
              <a:off x="76200" y="4870450"/>
              <a:ext cx="3505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b="1">
                  <a:solidFill>
                    <a:schemeClr val="tx1"/>
                  </a:solidFill>
                  <a:latin typeface="Arial" charset="0"/>
                  <a:ea typeface="ＭＳ Ｐゴシック" charset="0"/>
                  <a:cs typeface="ＭＳ Ｐゴシック" charset="0"/>
                </a:defRPr>
              </a:lvl1pPr>
              <a:lvl2pPr marL="742950" indent="-285750">
                <a:defRPr kumimoji="1" sz="2400" b="1">
                  <a:solidFill>
                    <a:schemeClr val="tx1"/>
                  </a:solidFill>
                  <a:latin typeface="Arial" charset="0"/>
                  <a:ea typeface="ＭＳ Ｐゴシック" charset="0"/>
                </a:defRPr>
              </a:lvl2pPr>
              <a:lvl3pPr marL="1143000" indent="-228600">
                <a:defRPr kumimoji="1" sz="2400" b="1">
                  <a:solidFill>
                    <a:schemeClr val="tx1"/>
                  </a:solidFill>
                  <a:latin typeface="Arial" charset="0"/>
                  <a:ea typeface="ＭＳ Ｐゴシック" charset="0"/>
                </a:defRPr>
              </a:lvl3pPr>
              <a:lvl4pPr marL="1600200" indent="-228600">
                <a:defRPr kumimoji="1" sz="2400" b="1">
                  <a:solidFill>
                    <a:schemeClr val="tx1"/>
                  </a:solidFill>
                  <a:latin typeface="Arial" charset="0"/>
                  <a:ea typeface="ＭＳ Ｐゴシック" charset="0"/>
                </a:defRPr>
              </a:lvl4pPr>
              <a:lvl5pPr marL="2057400" indent="-228600">
                <a:defRPr kumimoji="1"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400" b="1">
                  <a:solidFill>
                    <a:schemeClr val="tx1"/>
                  </a:solidFill>
                  <a:latin typeface="Arial" charset="0"/>
                  <a:ea typeface="ＭＳ Ｐゴシック" charset="0"/>
                </a:defRPr>
              </a:lvl9pPr>
            </a:lstStyle>
            <a:p>
              <a:r>
                <a:rPr lang="en-US" sz="1800" b="0" i="1" dirty="0" err="1"/>
                <a:t>Apionacarus</a:t>
              </a:r>
              <a:r>
                <a:rPr lang="en-US" sz="1800" b="0" i="1" dirty="0"/>
                <a:t> sp. </a:t>
              </a:r>
              <a:r>
                <a:rPr lang="en-US" sz="1800" b="0" dirty="0"/>
                <a:t>from snipe.</a:t>
              </a:r>
            </a:p>
          </p:txBody>
        </p:sp>
      </p:grpSp>
      <p:pic>
        <p:nvPicPr>
          <p:cNvPr id="20" name="Picture 7" descr="Apionacaridae mal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35198" y="0"/>
            <a:ext cx="4408802" cy="616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0" y="355602"/>
            <a:ext cx="5384707" cy="5262979"/>
          </a:xfrm>
          <a:prstGeom prst="rect">
            <a:avLst/>
          </a:prstGeom>
          <a:noFill/>
          <a:ln w="9525">
            <a:noFill/>
            <a:miter lim="800000"/>
            <a:headEnd/>
            <a:tailEnd/>
          </a:ln>
        </p:spPr>
        <p:txBody>
          <a:bodyPr wrap="none" lIns="91420" tIns="45711" rIns="91420" bIns="45711">
            <a:prstTxWarp prst="textNoShape">
              <a:avLst/>
            </a:prstTxWarp>
            <a:spAutoFit/>
          </a:bodyPr>
          <a:lstStyle/>
          <a:p>
            <a:pPr marL="609474" indent="-609474"/>
            <a:r>
              <a:rPr lang="en-US" dirty="0" smtClean="0"/>
              <a:t>The </a:t>
            </a:r>
            <a:r>
              <a:rPr lang="en-US" dirty="0" err="1" smtClean="0"/>
              <a:t>superfamily</a:t>
            </a:r>
            <a:r>
              <a:rPr lang="en-US" dirty="0" smtClean="0"/>
              <a:t> </a:t>
            </a:r>
            <a:r>
              <a:rPr lang="en-US" dirty="0" err="1" smtClean="0"/>
              <a:t>Analgoidea</a:t>
            </a:r>
            <a:endParaRPr lang="en-US" dirty="0" smtClean="0"/>
          </a:p>
          <a:p>
            <a:pPr marL="609474" indent="-609474"/>
            <a:endParaRPr lang="en-US" dirty="0" smtClean="0"/>
          </a:p>
          <a:p>
            <a:pPr marL="609474" indent="-609474"/>
            <a:r>
              <a:rPr lang="en-US" dirty="0" smtClean="0"/>
              <a:t>Classification:</a:t>
            </a:r>
          </a:p>
          <a:p>
            <a:pPr marL="609474" indent="-609474"/>
            <a:r>
              <a:rPr lang="en-US" dirty="0" smtClean="0"/>
              <a:t>4 families live exclusively within</a:t>
            </a:r>
          </a:p>
          <a:p>
            <a:pPr marL="609474" indent="-609474"/>
            <a:r>
              <a:rPr lang="en-US" dirty="0" smtClean="0"/>
              <a:t>quills, some species in 3 others</a:t>
            </a:r>
          </a:p>
          <a:p>
            <a:pPr marL="609474" indent="-609474"/>
            <a:r>
              <a:rPr lang="en-US" dirty="0" smtClean="0"/>
              <a:t>do as well.</a:t>
            </a:r>
          </a:p>
          <a:p>
            <a:pPr marL="609474" indent="-609474"/>
            <a:endParaRPr lang="en-US" dirty="0" smtClean="0"/>
          </a:p>
          <a:p>
            <a:pPr marL="609474" indent="-609474"/>
            <a:r>
              <a:rPr lang="en-US" dirty="0" smtClean="0"/>
              <a:t>4. Family “</a:t>
            </a:r>
            <a:r>
              <a:rPr lang="en-US" b="1" dirty="0" err="1" smtClean="0"/>
              <a:t>Ptyssalgidae</a:t>
            </a:r>
            <a:r>
              <a:rPr lang="en-US" b="1" dirty="0" smtClean="0"/>
              <a:t>”</a:t>
            </a:r>
          </a:p>
          <a:p>
            <a:pPr marL="609474" indent="-609474"/>
            <a:r>
              <a:rPr lang="en-US" dirty="0" smtClean="0"/>
              <a:t>Occur in </a:t>
            </a:r>
            <a:r>
              <a:rPr lang="en-US" dirty="0" err="1" smtClean="0"/>
              <a:t>Trochilidae</a:t>
            </a:r>
            <a:r>
              <a:rPr lang="en-US" dirty="0" smtClean="0"/>
              <a:t> (hummingbirds)</a:t>
            </a:r>
          </a:p>
          <a:p>
            <a:pPr marL="609474" indent="-609474"/>
            <a:r>
              <a:rPr lang="en-US" dirty="0" smtClean="0"/>
              <a:t>&amp; an </a:t>
            </a:r>
            <a:r>
              <a:rPr lang="en-US" dirty="0" err="1" smtClean="0"/>
              <a:t>undescribed</a:t>
            </a:r>
            <a:r>
              <a:rPr lang="en-US" dirty="0" smtClean="0"/>
              <a:t> genus has been </a:t>
            </a:r>
          </a:p>
          <a:p>
            <a:pPr marL="609474" indent="-609474"/>
            <a:r>
              <a:rPr lang="en-US" dirty="0" smtClean="0"/>
              <a:t>collected from </a:t>
            </a:r>
            <a:r>
              <a:rPr lang="en-US" dirty="0" err="1" smtClean="0"/>
              <a:t>Neotropical</a:t>
            </a:r>
            <a:r>
              <a:rPr lang="en-US" dirty="0" smtClean="0"/>
              <a:t> flycatchers.</a:t>
            </a:r>
          </a:p>
          <a:p>
            <a:pPr marL="609474" indent="-609474"/>
            <a:r>
              <a:rPr lang="en-US" dirty="0" smtClean="0"/>
              <a:t>Omega-1 </a:t>
            </a:r>
            <a:r>
              <a:rPr lang="en-US" dirty="0" err="1" smtClean="0"/>
              <a:t>solenidion</a:t>
            </a:r>
            <a:r>
              <a:rPr lang="en-US" dirty="0" smtClean="0"/>
              <a:t> on tarsi I-II</a:t>
            </a:r>
          </a:p>
          <a:p>
            <a:pPr marL="609474" indent="-609474"/>
            <a:r>
              <a:rPr lang="en-US" dirty="0" smtClean="0"/>
              <a:t>apical. Molecular evidence suggests</a:t>
            </a:r>
          </a:p>
          <a:p>
            <a:pPr marL="609474" indent="-609474"/>
            <a:r>
              <a:rPr lang="en-US" dirty="0"/>
              <a:t>d</a:t>
            </a:r>
            <a:r>
              <a:rPr lang="en-US" dirty="0" smtClean="0"/>
              <a:t>erivation from </a:t>
            </a:r>
            <a:r>
              <a:rPr lang="en-US" b="1" dirty="0" err="1" smtClean="0"/>
              <a:t>Pteronyssidae</a:t>
            </a:r>
            <a:r>
              <a:rPr lang="en-US" dirty="0" smtClean="0"/>
              <a:t>.</a:t>
            </a:r>
          </a:p>
        </p:txBody>
      </p:sp>
      <p:sp>
        <p:nvSpPr>
          <p:cNvPr id="9" name="TextBox 8"/>
          <p:cNvSpPr txBox="1"/>
          <p:nvPr/>
        </p:nvSpPr>
        <p:spPr>
          <a:xfrm>
            <a:off x="5257800" y="6096002"/>
            <a:ext cx="3733801" cy="646331"/>
          </a:xfrm>
          <a:prstGeom prst="rect">
            <a:avLst/>
          </a:prstGeom>
          <a:noFill/>
        </p:spPr>
        <p:txBody>
          <a:bodyPr wrap="square" lIns="91420" tIns="45711" rIns="91420" bIns="45711" rtlCol="0">
            <a:spAutoFit/>
          </a:bodyPr>
          <a:lstStyle/>
          <a:p>
            <a:pPr algn="ctr"/>
            <a:r>
              <a:rPr lang="en-US" sz="1800" i="1" dirty="0" err="1"/>
              <a:t>Ptyssalges</a:t>
            </a:r>
            <a:r>
              <a:rPr lang="en-US" sz="1800" i="1" dirty="0"/>
              <a:t> sp. </a:t>
            </a:r>
            <a:r>
              <a:rPr lang="en-US" sz="1800" dirty="0"/>
              <a:t>(</a:t>
            </a:r>
            <a:r>
              <a:rPr lang="en-US" sz="1800" dirty="0" err="1"/>
              <a:t>Ptyssalgidae</a:t>
            </a:r>
            <a:r>
              <a:rPr lang="en-US" sz="1800" dirty="0"/>
              <a:t>) from hummingbird.</a:t>
            </a:r>
          </a:p>
        </p:txBody>
      </p:sp>
      <p:pic>
        <p:nvPicPr>
          <p:cNvPr id="7" name="Picture 6" descr="Ptyssalges female BMOC 82-1018-006.jpg"/>
          <p:cNvPicPr>
            <a:picLocks noChangeAspect="1"/>
          </p:cNvPicPr>
          <p:nvPr/>
        </p:nvPicPr>
        <p:blipFill>
          <a:blip r:embed="rId3"/>
          <a:stretch>
            <a:fillRect/>
          </a:stretch>
        </p:blipFill>
        <p:spPr>
          <a:xfrm>
            <a:off x="5157675" y="2"/>
            <a:ext cx="3986327" cy="606748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1" y="0"/>
            <a:ext cx="5257800" cy="3416310"/>
          </a:xfrm>
          <a:prstGeom prst="rect">
            <a:avLst/>
          </a:prstGeom>
          <a:noFill/>
          <a:ln w="9525">
            <a:noFill/>
            <a:miter lim="800000"/>
            <a:headEnd/>
            <a:tailEnd/>
          </a:ln>
        </p:spPr>
        <p:txBody>
          <a:bodyPr wrap="square" lIns="91420" tIns="45711" rIns="91420" bIns="45711">
            <a:prstTxWarp prst="textNoShape">
              <a:avLst/>
            </a:prstTxWarp>
            <a:spAutoFit/>
          </a:bodyPr>
          <a:lstStyle/>
          <a:p>
            <a:r>
              <a:rPr lang="en-US" dirty="0" smtClean="0"/>
              <a:t>The </a:t>
            </a:r>
            <a:r>
              <a:rPr lang="en-US" dirty="0" err="1" smtClean="0"/>
              <a:t>superfamily</a:t>
            </a:r>
            <a:r>
              <a:rPr lang="en-US" dirty="0" smtClean="0"/>
              <a:t> </a:t>
            </a:r>
            <a:r>
              <a:rPr lang="en-US" dirty="0" err="1" smtClean="0"/>
              <a:t>Analgoidea</a:t>
            </a:r>
            <a:endParaRPr lang="en-US" dirty="0" smtClean="0"/>
          </a:p>
          <a:p>
            <a:endParaRPr lang="en-US" dirty="0" smtClean="0"/>
          </a:p>
          <a:p>
            <a:r>
              <a:rPr lang="en-US" dirty="0" smtClean="0"/>
              <a:t>Classification: 4 families live exclusively within quills, some species in 3 others do as well.</a:t>
            </a:r>
          </a:p>
          <a:p>
            <a:pPr marL="609474" indent="-609474"/>
            <a:endParaRPr lang="en-US" dirty="0" smtClean="0"/>
          </a:p>
          <a:p>
            <a:pPr marL="609474" indent="-609474"/>
            <a:r>
              <a:rPr lang="en-US" u="sng" dirty="0" smtClean="0"/>
              <a:t>Some</a:t>
            </a:r>
            <a:r>
              <a:rPr lang="en-US" dirty="0" smtClean="0"/>
              <a:t> </a:t>
            </a:r>
            <a:r>
              <a:rPr lang="en-US" b="1" dirty="0" err="1" smtClean="0"/>
              <a:t>Proctophyllodidae</a:t>
            </a:r>
            <a:r>
              <a:rPr lang="en-US" dirty="0" smtClean="0"/>
              <a:t> also live</a:t>
            </a:r>
          </a:p>
          <a:p>
            <a:pPr marL="609474" indent="-609474"/>
            <a:r>
              <a:rPr lang="en-US" dirty="0" smtClean="0"/>
              <a:t>in hummingbird quills, either to</a:t>
            </a:r>
          </a:p>
          <a:p>
            <a:pPr marL="609474" indent="-609474"/>
            <a:r>
              <a:rPr lang="en-US" dirty="0" smtClean="0"/>
              <a:t>molt &amp; </a:t>
            </a:r>
            <a:r>
              <a:rPr lang="en-US" dirty="0" err="1" smtClean="0"/>
              <a:t>oviposit</a:t>
            </a:r>
            <a:r>
              <a:rPr lang="en-US" dirty="0" smtClean="0"/>
              <a:t>, or permanently.</a:t>
            </a:r>
          </a:p>
        </p:txBody>
      </p:sp>
      <p:sp>
        <p:nvSpPr>
          <p:cNvPr id="9" name="TextBox 8"/>
          <p:cNvSpPr txBox="1"/>
          <p:nvPr/>
        </p:nvSpPr>
        <p:spPr>
          <a:xfrm>
            <a:off x="5257800" y="5983069"/>
            <a:ext cx="3886200" cy="923330"/>
          </a:xfrm>
          <a:prstGeom prst="rect">
            <a:avLst/>
          </a:prstGeom>
          <a:noFill/>
        </p:spPr>
        <p:txBody>
          <a:bodyPr wrap="square" lIns="91420" tIns="45711" rIns="91420" bIns="45711" rtlCol="0">
            <a:spAutoFit/>
          </a:bodyPr>
          <a:lstStyle/>
          <a:p>
            <a:pPr algn="ctr"/>
            <a:r>
              <a:rPr lang="en-US" sz="1800" i="1" dirty="0" err="1"/>
              <a:t>Rhamphocaulus</a:t>
            </a:r>
            <a:r>
              <a:rPr lang="en-US" sz="1800" i="1" dirty="0"/>
              <a:t> </a:t>
            </a:r>
            <a:r>
              <a:rPr lang="en-US" sz="1800" i="1" dirty="0" err="1"/>
              <a:t>sp</a:t>
            </a:r>
            <a:r>
              <a:rPr lang="en-US" sz="1800" i="1" dirty="0"/>
              <a:t> </a:t>
            </a:r>
            <a:r>
              <a:rPr lang="en-US" sz="1800" dirty="0"/>
              <a:t>(</a:t>
            </a:r>
            <a:r>
              <a:rPr lang="en-US" sz="1800" dirty="0" err="1"/>
              <a:t>Proctophyllodidae</a:t>
            </a:r>
            <a:r>
              <a:rPr lang="en-US" sz="1800" dirty="0"/>
              <a:t>) from hummingbird.</a:t>
            </a:r>
          </a:p>
        </p:txBody>
      </p:sp>
      <p:pic>
        <p:nvPicPr>
          <p:cNvPr id="5" name="Picture 4" descr="Rhamphocaulus male BMOC 82-1018-006.jpg"/>
          <p:cNvPicPr>
            <a:picLocks noChangeAspect="1"/>
          </p:cNvPicPr>
          <p:nvPr/>
        </p:nvPicPr>
        <p:blipFill>
          <a:blip r:embed="rId3"/>
          <a:stretch>
            <a:fillRect/>
          </a:stretch>
        </p:blipFill>
        <p:spPr>
          <a:xfrm>
            <a:off x="5253607" y="-1"/>
            <a:ext cx="3915793" cy="6019801"/>
          </a:xfrm>
          <a:prstGeom prst="rect">
            <a:avLst/>
          </a:prstGeom>
        </p:spPr>
      </p:pic>
      <p:pic>
        <p:nvPicPr>
          <p:cNvPr id="6" name="Picture 5" descr="Rhamphocaulus in situ BMOC 82-1018-005.jpg"/>
          <p:cNvPicPr>
            <a:picLocks noChangeAspect="1"/>
          </p:cNvPicPr>
          <p:nvPr/>
        </p:nvPicPr>
        <p:blipFill>
          <a:blip r:embed="rId4"/>
          <a:stretch>
            <a:fillRect/>
          </a:stretch>
        </p:blipFill>
        <p:spPr>
          <a:xfrm rot="5400000">
            <a:off x="930414" y="3108191"/>
            <a:ext cx="2939776" cy="4495800"/>
          </a:xfrm>
          <a:prstGeom prst="rect">
            <a:avLst/>
          </a:prstGeom>
        </p:spPr>
      </p:pic>
      <p:sp>
        <p:nvSpPr>
          <p:cNvPr id="7" name="Line 15"/>
          <p:cNvSpPr>
            <a:spLocks noChangeShapeType="1"/>
          </p:cNvSpPr>
          <p:nvPr/>
        </p:nvSpPr>
        <p:spPr bwMode="auto">
          <a:xfrm flipV="1">
            <a:off x="2307760" y="6201602"/>
            <a:ext cx="274574" cy="347133"/>
          </a:xfrm>
          <a:prstGeom prst="line">
            <a:avLst/>
          </a:prstGeom>
          <a:noFill/>
          <a:ln w="28575">
            <a:solidFill>
              <a:srgbClr val="FF0000"/>
            </a:solidFill>
            <a:round/>
            <a:headEnd/>
            <a:tailEnd type="triangle" w="med" len="med"/>
          </a:ln>
        </p:spPr>
        <p:txBody>
          <a:bodyPr wrap="none" lIns="91420" tIns="45711" rIns="91420" bIns="45711" anchor="ctr">
            <a:prstTxWarp prst="textNoShape">
              <a:avLst/>
            </a:prstTxWarp>
          </a:bodyPr>
          <a:lstStyle/>
          <a:p>
            <a:endParaRPr lang="en-US"/>
          </a:p>
        </p:txBody>
      </p:sp>
      <p:sp>
        <p:nvSpPr>
          <p:cNvPr id="8" name="Rectangle 7"/>
          <p:cNvSpPr/>
          <p:nvPr/>
        </p:nvSpPr>
        <p:spPr>
          <a:xfrm>
            <a:off x="1447802" y="6488668"/>
            <a:ext cx="1295400" cy="369332"/>
          </a:xfrm>
          <a:prstGeom prst="rect">
            <a:avLst/>
          </a:prstGeom>
        </p:spPr>
        <p:txBody>
          <a:bodyPr wrap="square" lIns="91420" tIns="45711" rIns="91420" bIns="45711">
            <a:spAutoFit/>
          </a:bodyPr>
          <a:lstStyle/>
          <a:p>
            <a:pPr algn="ctr"/>
            <a:r>
              <a:rPr lang="en-US" sz="1800" dirty="0">
                <a:solidFill>
                  <a:srgbClr val="000000"/>
                </a:solidFill>
              </a:rPr>
              <a:t>quill</a:t>
            </a:r>
          </a:p>
        </p:txBody>
      </p:sp>
      <p:sp>
        <p:nvSpPr>
          <p:cNvPr id="10" name="Line 15"/>
          <p:cNvSpPr>
            <a:spLocks noChangeShapeType="1"/>
          </p:cNvSpPr>
          <p:nvPr/>
        </p:nvSpPr>
        <p:spPr bwMode="auto">
          <a:xfrm flipH="1">
            <a:off x="2743201" y="4648201"/>
            <a:ext cx="160867" cy="424134"/>
          </a:xfrm>
          <a:prstGeom prst="line">
            <a:avLst/>
          </a:prstGeom>
          <a:noFill/>
          <a:ln w="28575">
            <a:solidFill>
              <a:srgbClr val="FF0000"/>
            </a:solidFill>
            <a:round/>
            <a:headEnd/>
            <a:tailEnd type="triangle" w="med" len="med"/>
          </a:ln>
        </p:spPr>
        <p:txBody>
          <a:bodyPr wrap="none" lIns="91420" tIns="45711" rIns="91420" bIns="45711" anchor="ctr">
            <a:prstTxWarp prst="textNoShape">
              <a:avLst/>
            </a:prstTxWarp>
          </a:bodyPr>
          <a:lstStyle/>
          <a:p>
            <a:endParaRPr lang="en-US"/>
          </a:p>
        </p:txBody>
      </p:sp>
      <p:sp>
        <p:nvSpPr>
          <p:cNvPr id="11" name="Rectangle 10"/>
          <p:cNvSpPr/>
          <p:nvPr/>
        </p:nvSpPr>
        <p:spPr>
          <a:xfrm>
            <a:off x="1981200" y="3962400"/>
            <a:ext cx="2133600" cy="646313"/>
          </a:xfrm>
          <a:prstGeom prst="rect">
            <a:avLst/>
          </a:prstGeom>
        </p:spPr>
        <p:txBody>
          <a:bodyPr wrap="square" lIns="91420" tIns="45711" rIns="91420" bIns="45711">
            <a:spAutoFit/>
          </a:bodyPr>
          <a:lstStyle/>
          <a:p>
            <a:pPr algn="ctr"/>
            <a:r>
              <a:rPr lang="en-US" sz="1800" dirty="0" smtClean="0">
                <a:solidFill>
                  <a:schemeClr val="tx2"/>
                </a:solidFill>
              </a:rPr>
              <a:t>superior </a:t>
            </a:r>
            <a:r>
              <a:rPr lang="en-US" sz="1800" dirty="0" err="1" smtClean="0">
                <a:solidFill>
                  <a:schemeClr val="tx2"/>
                </a:solidFill>
              </a:rPr>
              <a:t>umbelicus</a:t>
            </a:r>
            <a:r>
              <a:rPr lang="en-US" sz="1800" dirty="0" smtClean="0">
                <a:solidFill>
                  <a:schemeClr val="tx2"/>
                </a:solidFill>
              </a:rPr>
              <a:t> enlarged by mite</a:t>
            </a:r>
            <a:endParaRPr lang="en-US" sz="1800" dirty="0">
              <a:solidFill>
                <a:schemeClr val="tx2"/>
              </a:solidFill>
            </a:endParaRPr>
          </a:p>
        </p:txBody>
      </p:sp>
      <p:sp>
        <p:nvSpPr>
          <p:cNvPr id="12" name="Line 15"/>
          <p:cNvSpPr>
            <a:spLocks noChangeShapeType="1"/>
          </p:cNvSpPr>
          <p:nvPr/>
        </p:nvSpPr>
        <p:spPr bwMode="auto">
          <a:xfrm>
            <a:off x="1981200" y="4724400"/>
            <a:ext cx="198374" cy="304800"/>
          </a:xfrm>
          <a:prstGeom prst="line">
            <a:avLst/>
          </a:prstGeom>
          <a:noFill/>
          <a:ln w="28575">
            <a:solidFill>
              <a:srgbClr val="FF0000"/>
            </a:solidFill>
            <a:round/>
            <a:headEnd/>
            <a:tailEnd type="triangle" w="med" len="med"/>
          </a:ln>
        </p:spPr>
        <p:txBody>
          <a:bodyPr wrap="none" lIns="91420" tIns="45711" rIns="91420" bIns="45711" anchor="ctr">
            <a:prstTxWarp prst="textNoShape">
              <a:avLst/>
            </a:prstTxWarp>
          </a:bodyPr>
          <a:lstStyle/>
          <a:p>
            <a:endParaRPr lang="en-US"/>
          </a:p>
        </p:txBody>
      </p:sp>
      <p:sp>
        <p:nvSpPr>
          <p:cNvPr id="13" name="Rectangle 12"/>
          <p:cNvSpPr/>
          <p:nvPr/>
        </p:nvSpPr>
        <p:spPr>
          <a:xfrm>
            <a:off x="76200" y="4343400"/>
            <a:ext cx="2133600" cy="369314"/>
          </a:xfrm>
          <a:prstGeom prst="rect">
            <a:avLst/>
          </a:prstGeom>
        </p:spPr>
        <p:txBody>
          <a:bodyPr wrap="square" lIns="91420" tIns="45711" rIns="91420" bIns="45711">
            <a:spAutoFit/>
          </a:bodyPr>
          <a:lstStyle/>
          <a:p>
            <a:pPr algn="ctr"/>
            <a:r>
              <a:rPr lang="en-US" sz="1800" dirty="0">
                <a:solidFill>
                  <a:srgbClr val="FFFFFF"/>
                </a:solidFill>
              </a:rPr>
              <a:t>mite posterior body</a:t>
            </a: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ChangeArrowheads="1"/>
          </p:cNvSpPr>
          <p:nvPr/>
        </p:nvSpPr>
        <p:spPr bwMode="auto">
          <a:xfrm>
            <a:off x="8645527" y="6346825"/>
            <a:ext cx="184150" cy="457200"/>
          </a:xfrm>
          <a:prstGeom prst="rect">
            <a:avLst/>
          </a:prstGeom>
          <a:noFill/>
          <a:ln w="9525">
            <a:noFill/>
            <a:miter lim="800000"/>
            <a:headEnd/>
            <a:tailEnd/>
          </a:ln>
        </p:spPr>
        <p:txBody>
          <a:bodyPr wrap="none" lIns="91420" tIns="45711" rIns="91420" bIns="45711">
            <a:prstTxWarp prst="textNoShape">
              <a:avLst/>
            </a:prstTxWarp>
            <a:spAutoFit/>
          </a:bodyPr>
          <a:lstStyle/>
          <a:p>
            <a:endParaRPr lang="en-US"/>
          </a:p>
        </p:txBody>
      </p:sp>
      <p:sp>
        <p:nvSpPr>
          <p:cNvPr id="90115" name="Text Box 3"/>
          <p:cNvSpPr txBox="1">
            <a:spLocks noChangeArrowheads="1"/>
          </p:cNvSpPr>
          <p:nvPr/>
        </p:nvSpPr>
        <p:spPr bwMode="auto">
          <a:xfrm>
            <a:off x="1" y="10584"/>
            <a:ext cx="5638800" cy="2308314"/>
          </a:xfrm>
          <a:prstGeom prst="rect">
            <a:avLst/>
          </a:prstGeom>
          <a:noFill/>
          <a:ln w="9525">
            <a:noFill/>
            <a:miter lim="800000"/>
            <a:headEnd/>
            <a:tailEnd/>
          </a:ln>
        </p:spPr>
        <p:txBody>
          <a:bodyPr wrap="square" lIns="91420" tIns="45711" rIns="91420" bIns="45711">
            <a:prstTxWarp prst="textNoShape">
              <a:avLst/>
            </a:prstTxWarp>
            <a:spAutoFit/>
          </a:bodyPr>
          <a:lstStyle/>
          <a:p>
            <a:pPr marL="457106" indent="-457106"/>
            <a:r>
              <a:rPr lang="en-US" dirty="0"/>
              <a:t>Family </a:t>
            </a:r>
            <a:r>
              <a:rPr lang="en-US" dirty="0" smtClean="0"/>
              <a:t>“Pyroglyphidae</a:t>
            </a:r>
            <a:r>
              <a:rPr lang="en-US" i="1" dirty="0" smtClean="0"/>
              <a:t>”</a:t>
            </a:r>
            <a:endParaRPr lang="en-US" i="1" dirty="0"/>
          </a:p>
          <a:p>
            <a:pPr marL="457106" indent="-457106"/>
            <a:r>
              <a:rPr lang="en-US" dirty="0" smtClean="0"/>
              <a:t>Molecular and morphological evidence</a:t>
            </a:r>
          </a:p>
          <a:p>
            <a:pPr marL="457106" indent="-457106"/>
            <a:r>
              <a:rPr lang="en-US" dirty="0" smtClean="0"/>
              <a:t>suggests the genus</a:t>
            </a:r>
            <a:r>
              <a:rPr lang="en-US" dirty="0"/>
              <a:t> </a:t>
            </a:r>
            <a:r>
              <a:rPr lang="en-US" i="1" dirty="0" err="1" smtClean="0"/>
              <a:t>Paralgopsis</a:t>
            </a:r>
            <a:r>
              <a:rPr lang="en-US" i="1" dirty="0" smtClean="0"/>
              <a:t>, </a:t>
            </a:r>
            <a:r>
              <a:rPr lang="en-US" dirty="0" smtClean="0"/>
              <a:t>living</a:t>
            </a:r>
          </a:p>
          <a:p>
            <a:pPr marL="457106" indent="-457106"/>
            <a:r>
              <a:rPr lang="en-US" dirty="0" smtClean="0"/>
              <a:t>inside </a:t>
            </a:r>
            <a:r>
              <a:rPr lang="en-US" dirty="0"/>
              <a:t>parrot </a:t>
            </a:r>
            <a:r>
              <a:rPr lang="en-US" dirty="0" smtClean="0"/>
              <a:t>quills, belongs to the</a:t>
            </a:r>
          </a:p>
          <a:p>
            <a:r>
              <a:rPr lang="en-US" dirty="0" err="1" smtClean="0"/>
              <a:t>Psoroptoididae</a:t>
            </a:r>
            <a:r>
              <a:rPr lang="en-US" dirty="0" smtClean="0"/>
              <a:t>.</a:t>
            </a:r>
            <a:r>
              <a:rPr lang="en-US" dirty="0"/>
              <a:t> </a:t>
            </a:r>
            <a:r>
              <a:rPr lang="en-US" dirty="0" smtClean="0"/>
              <a:t>Feed on </a:t>
            </a:r>
            <a:r>
              <a:rPr lang="en-US" dirty="0" err="1" smtClean="0"/>
              <a:t>keratinaceous</a:t>
            </a:r>
            <a:r>
              <a:rPr lang="en-US" dirty="0" smtClean="0"/>
              <a:t> pulp caps</a:t>
            </a:r>
            <a:endParaRPr lang="en-US" dirty="0"/>
          </a:p>
        </p:txBody>
      </p:sp>
      <p:pic>
        <p:nvPicPr>
          <p:cNvPr id="90116" name="Picture 4" descr="Paralgopsis damage"/>
          <p:cNvPicPr>
            <a:picLocks noChangeAspect="1" noChangeArrowheads="1"/>
          </p:cNvPicPr>
          <p:nvPr/>
        </p:nvPicPr>
        <p:blipFill>
          <a:blip r:embed="rId3"/>
          <a:srcRect/>
          <a:stretch>
            <a:fillRect/>
          </a:stretch>
        </p:blipFill>
        <p:spPr bwMode="auto">
          <a:xfrm>
            <a:off x="5664200" y="455613"/>
            <a:ext cx="3479800" cy="6402388"/>
          </a:xfrm>
          <a:prstGeom prst="rect">
            <a:avLst/>
          </a:prstGeom>
          <a:noFill/>
          <a:ln w="9525">
            <a:noFill/>
            <a:miter lim="800000"/>
            <a:headEnd/>
            <a:tailEnd/>
          </a:ln>
        </p:spPr>
      </p:pic>
      <p:pic>
        <p:nvPicPr>
          <p:cNvPr id="90117" name="Picture 5" descr="Paralgopsis female"/>
          <p:cNvPicPr>
            <a:picLocks noChangeAspect="1" noChangeArrowheads="1"/>
          </p:cNvPicPr>
          <p:nvPr/>
        </p:nvPicPr>
        <p:blipFill>
          <a:blip r:embed="rId4"/>
          <a:srcRect/>
          <a:stretch>
            <a:fillRect/>
          </a:stretch>
        </p:blipFill>
        <p:spPr bwMode="auto">
          <a:xfrm>
            <a:off x="2657476" y="2057400"/>
            <a:ext cx="3209925" cy="4800600"/>
          </a:xfrm>
          <a:prstGeom prst="rect">
            <a:avLst/>
          </a:prstGeom>
          <a:noFill/>
          <a:ln w="9525">
            <a:noFill/>
            <a:miter lim="800000"/>
            <a:headEnd/>
            <a:tailEnd/>
          </a:ln>
        </p:spPr>
      </p:pic>
      <p:sp>
        <p:nvSpPr>
          <p:cNvPr id="6" name="TextBox 5"/>
          <p:cNvSpPr txBox="1"/>
          <p:nvPr/>
        </p:nvSpPr>
        <p:spPr>
          <a:xfrm>
            <a:off x="291162" y="5782270"/>
            <a:ext cx="2299638" cy="923330"/>
          </a:xfrm>
          <a:prstGeom prst="rect">
            <a:avLst/>
          </a:prstGeom>
          <a:noFill/>
        </p:spPr>
        <p:txBody>
          <a:bodyPr wrap="none" lIns="91420" tIns="45711" rIns="91420" bIns="45711" rtlCol="0">
            <a:spAutoFit/>
          </a:bodyPr>
          <a:lstStyle/>
          <a:p>
            <a:r>
              <a:rPr lang="en-US" sz="1800" i="1" dirty="0" err="1"/>
              <a:t>Paralgopsis</a:t>
            </a:r>
            <a:r>
              <a:rPr lang="en-US" sz="1800" i="1" dirty="0"/>
              <a:t> sp.</a:t>
            </a:r>
          </a:p>
          <a:p>
            <a:r>
              <a:rPr lang="en-US" sz="1800" dirty="0"/>
              <a:t>from Orange-winged</a:t>
            </a:r>
          </a:p>
          <a:p>
            <a:r>
              <a:rPr lang="en-US" sz="1800" dirty="0"/>
              <a:t>Amazon.</a:t>
            </a: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extBox 4"/>
          <p:cNvSpPr txBox="1">
            <a:spLocks noChangeArrowheads="1"/>
          </p:cNvSpPr>
          <p:nvPr/>
        </p:nvSpPr>
        <p:spPr bwMode="auto">
          <a:xfrm>
            <a:off x="457200" y="228602"/>
            <a:ext cx="5779006"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Psoroptidia phylogeny 2 (molecular data)</a:t>
            </a:r>
          </a:p>
        </p:txBody>
      </p:sp>
      <p:pic>
        <p:nvPicPr>
          <p:cNvPr id="158722" name="Picture 1" descr="Analgoidea tree1.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2" y="-152400"/>
            <a:ext cx="6226175" cy="805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bwMode="auto">
          <a:xfrm>
            <a:off x="4936066" y="2870201"/>
            <a:ext cx="152400" cy="1524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20" tIns="45711" rIns="91420" bIns="45711" numCol="1" rtlCol="0" anchor="t" anchorCtr="0" compatLnSpc="1">
            <a:prstTxWarp prst="textNoShape">
              <a:avLst/>
            </a:prstTxWarp>
          </a:bodyPr>
          <a:lstStyle/>
          <a:p>
            <a:pPr defTabSz="914210"/>
            <a:endParaRPr lang="en-US">
              <a:latin typeface="Arial" pitchFamily="33" charset="0"/>
              <a:ea typeface="ＭＳ Ｐゴシック" pitchFamily="33" charset="-128"/>
              <a:cs typeface="ＭＳ Ｐゴシック" pitchFamily="33" charset="-128"/>
            </a:endParaRPr>
          </a:p>
        </p:txBody>
      </p:sp>
      <p:sp>
        <p:nvSpPr>
          <p:cNvPr id="5" name="Oval 4"/>
          <p:cNvSpPr/>
          <p:nvPr/>
        </p:nvSpPr>
        <p:spPr bwMode="auto">
          <a:xfrm>
            <a:off x="2209800" y="6412830"/>
            <a:ext cx="152400" cy="1524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20" tIns="45711" rIns="91420" bIns="45711" numCol="1" rtlCol="0" anchor="t" anchorCtr="0" compatLnSpc="1">
            <a:prstTxWarp prst="textNoShape">
              <a:avLst/>
            </a:prstTxWarp>
          </a:bodyPr>
          <a:lstStyle/>
          <a:p>
            <a:pPr defTabSz="914210"/>
            <a:endParaRPr lang="en-US">
              <a:latin typeface="Arial" pitchFamily="33" charset="0"/>
              <a:ea typeface="ＭＳ Ｐゴシック" pitchFamily="33" charset="-128"/>
              <a:cs typeface="ＭＳ Ｐゴシック" pitchFamily="33" charset="-128"/>
            </a:endParaRPr>
          </a:p>
        </p:txBody>
      </p:sp>
      <p:sp>
        <p:nvSpPr>
          <p:cNvPr id="6" name="Rectangle 5"/>
          <p:cNvSpPr/>
          <p:nvPr/>
        </p:nvSpPr>
        <p:spPr>
          <a:xfrm>
            <a:off x="2438400" y="6324602"/>
            <a:ext cx="1545748" cy="343620"/>
          </a:xfrm>
          <a:prstGeom prst="rect">
            <a:avLst/>
          </a:prstGeom>
        </p:spPr>
        <p:txBody>
          <a:bodyPr wrap="none" lIns="91420" tIns="45711" rIns="91420" bIns="45711">
            <a:spAutoFit/>
          </a:bodyPr>
          <a:lstStyle/>
          <a:p>
            <a:r>
              <a:rPr lang="en-US" sz="1600" dirty="0"/>
              <a:t>Mammal mites</a:t>
            </a:r>
          </a:p>
        </p:txBody>
      </p:sp>
      <p:sp>
        <p:nvSpPr>
          <p:cNvPr id="7" name="Oval 6"/>
          <p:cNvSpPr/>
          <p:nvPr/>
        </p:nvSpPr>
        <p:spPr bwMode="auto">
          <a:xfrm rot="20700000">
            <a:off x="5528732" y="2878666"/>
            <a:ext cx="152400" cy="1524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20" tIns="45711" rIns="91420" bIns="45711" numCol="1" rtlCol="0" anchor="t" anchorCtr="0" compatLnSpc="1">
            <a:prstTxWarp prst="textNoShape">
              <a:avLst/>
            </a:prstTxWarp>
          </a:bodyPr>
          <a:lstStyle/>
          <a:p>
            <a:pPr defTabSz="914210"/>
            <a:endParaRPr lang="en-US">
              <a:latin typeface="Arial" pitchFamily="33" charset="0"/>
              <a:ea typeface="ＭＳ Ｐゴシック" pitchFamily="33" charset="-128"/>
              <a:cs typeface="ＭＳ Ｐゴシック" pitchFamily="33" charset="-128"/>
            </a:endParaRPr>
          </a:p>
        </p:txBody>
      </p:sp>
    </p:spTree>
    <p:extLst>
      <p:ext uri="{BB962C8B-B14F-4D97-AF65-F5344CB8AC3E}">
        <p14:creationId xmlns:p14="http://schemas.microsoft.com/office/powerpoint/2010/main" val="255242716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3" descr="Analgoidea tree2.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2"/>
            <a:ext cx="7521575" cy="973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5" name="TextBox 4"/>
          <p:cNvSpPr txBox="1">
            <a:spLocks noChangeArrowheads="1"/>
          </p:cNvSpPr>
          <p:nvPr/>
        </p:nvSpPr>
        <p:spPr bwMode="auto">
          <a:xfrm>
            <a:off x="457200" y="228602"/>
            <a:ext cx="5779006"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Psoroptidia phylogeny 3 (molecular data)</a:t>
            </a:r>
          </a:p>
        </p:txBody>
      </p:sp>
      <p:sp>
        <p:nvSpPr>
          <p:cNvPr id="4" name="Oval 3"/>
          <p:cNvSpPr/>
          <p:nvPr/>
        </p:nvSpPr>
        <p:spPr bwMode="auto">
          <a:xfrm>
            <a:off x="5367868" y="3335866"/>
            <a:ext cx="152400" cy="1524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20" tIns="45711" rIns="91420" bIns="45711" numCol="1" rtlCol="0" anchor="t" anchorCtr="0" compatLnSpc="1">
            <a:prstTxWarp prst="textNoShape">
              <a:avLst/>
            </a:prstTxWarp>
          </a:bodyPr>
          <a:lstStyle/>
          <a:p>
            <a:pPr defTabSz="914210"/>
            <a:endParaRPr lang="en-US">
              <a:latin typeface="Arial" pitchFamily="33" charset="0"/>
              <a:ea typeface="ＭＳ Ｐゴシック" pitchFamily="33" charset="-128"/>
              <a:cs typeface="ＭＳ Ｐゴシック" pitchFamily="33" charset="-128"/>
            </a:endParaRPr>
          </a:p>
        </p:txBody>
      </p:sp>
      <p:sp>
        <p:nvSpPr>
          <p:cNvPr id="5" name="Oval 4"/>
          <p:cNvSpPr/>
          <p:nvPr/>
        </p:nvSpPr>
        <p:spPr bwMode="auto">
          <a:xfrm>
            <a:off x="1143000" y="6514433"/>
            <a:ext cx="152400" cy="1524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20" tIns="45711" rIns="91420" bIns="45711" numCol="1" rtlCol="0" anchor="t" anchorCtr="0" compatLnSpc="1">
            <a:prstTxWarp prst="textNoShape">
              <a:avLst/>
            </a:prstTxWarp>
          </a:bodyPr>
          <a:lstStyle/>
          <a:p>
            <a:pPr defTabSz="914210"/>
            <a:endParaRPr lang="en-US">
              <a:latin typeface="Arial" pitchFamily="33" charset="0"/>
              <a:ea typeface="ＭＳ Ｐゴシック" pitchFamily="33" charset="-128"/>
              <a:cs typeface="ＭＳ Ｐゴシック" pitchFamily="33" charset="-128"/>
            </a:endParaRPr>
          </a:p>
        </p:txBody>
      </p:sp>
      <p:sp>
        <p:nvSpPr>
          <p:cNvPr id="6" name="Rectangle 5"/>
          <p:cNvSpPr/>
          <p:nvPr/>
        </p:nvSpPr>
        <p:spPr>
          <a:xfrm>
            <a:off x="1371600" y="6426203"/>
            <a:ext cx="1545748" cy="343620"/>
          </a:xfrm>
          <a:prstGeom prst="rect">
            <a:avLst/>
          </a:prstGeom>
        </p:spPr>
        <p:txBody>
          <a:bodyPr wrap="none" lIns="91420" tIns="45711" rIns="91420" bIns="45711">
            <a:spAutoFit/>
          </a:bodyPr>
          <a:lstStyle/>
          <a:p>
            <a:r>
              <a:rPr lang="en-US" sz="1600" dirty="0"/>
              <a:t>Mammal mites</a:t>
            </a:r>
          </a:p>
        </p:txBody>
      </p:sp>
      <p:sp>
        <p:nvSpPr>
          <p:cNvPr id="7" name="Oval 6"/>
          <p:cNvSpPr/>
          <p:nvPr/>
        </p:nvSpPr>
        <p:spPr bwMode="auto">
          <a:xfrm>
            <a:off x="5706534" y="3352800"/>
            <a:ext cx="152400" cy="1524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20" tIns="45711" rIns="91420" bIns="45711" numCol="1" rtlCol="0" anchor="t" anchorCtr="0" compatLnSpc="1">
            <a:prstTxWarp prst="textNoShape">
              <a:avLst/>
            </a:prstTxWarp>
          </a:bodyPr>
          <a:lstStyle/>
          <a:p>
            <a:pPr defTabSz="914210"/>
            <a:endParaRPr lang="en-US" dirty="0">
              <a:latin typeface="Arial" pitchFamily="33" charset="0"/>
              <a:ea typeface="ＭＳ Ｐゴシック" pitchFamily="33" charset="-128"/>
              <a:cs typeface="ＭＳ Ｐゴシック" pitchFamily="33" charset="-128"/>
            </a:endParaRPr>
          </a:p>
        </p:txBody>
      </p:sp>
      <p:sp>
        <p:nvSpPr>
          <p:cNvPr id="8" name="Oval 7"/>
          <p:cNvSpPr/>
          <p:nvPr/>
        </p:nvSpPr>
        <p:spPr bwMode="auto">
          <a:xfrm>
            <a:off x="6096000" y="3344335"/>
            <a:ext cx="152400" cy="1524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20" tIns="45711" rIns="91420" bIns="45711" numCol="1" rtlCol="0" anchor="t" anchorCtr="0" compatLnSpc="1">
            <a:prstTxWarp prst="textNoShape">
              <a:avLst/>
            </a:prstTxWarp>
          </a:bodyPr>
          <a:lstStyle/>
          <a:p>
            <a:pPr defTabSz="914210"/>
            <a:endParaRPr lang="en-US" dirty="0">
              <a:latin typeface="Arial" pitchFamily="33" charset="0"/>
              <a:ea typeface="ＭＳ Ｐゴシック" pitchFamily="33" charset="-128"/>
              <a:cs typeface="ＭＳ Ｐゴシック" pitchFamily="33" charset="-128"/>
            </a:endParaRPr>
          </a:p>
        </p:txBody>
      </p:sp>
      <p:sp>
        <p:nvSpPr>
          <p:cNvPr id="9" name="Oval 8"/>
          <p:cNvSpPr/>
          <p:nvPr/>
        </p:nvSpPr>
        <p:spPr bwMode="auto">
          <a:xfrm>
            <a:off x="6451600" y="3344335"/>
            <a:ext cx="152400" cy="1524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20" tIns="45711" rIns="91420" bIns="45711" numCol="1" rtlCol="0" anchor="t" anchorCtr="0" compatLnSpc="1">
            <a:prstTxWarp prst="textNoShape">
              <a:avLst/>
            </a:prstTxWarp>
          </a:bodyPr>
          <a:lstStyle/>
          <a:p>
            <a:pPr defTabSz="914210"/>
            <a:endParaRPr lang="en-US" dirty="0">
              <a:latin typeface="Arial" pitchFamily="33" charset="0"/>
              <a:ea typeface="ＭＳ Ｐゴシック" pitchFamily="33" charset="-128"/>
              <a:cs typeface="ＭＳ Ｐゴシック" pitchFamily="33" charset="-128"/>
            </a:endParaRPr>
          </a:p>
        </p:txBody>
      </p:sp>
      <p:sp>
        <p:nvSpPr>
          <p:cNvPr id="10" name="Oval 9"/>
          <p:cNvSpPr/>
          <p:nvPr/>
        </p:nvSpPr>
        <p:spPr bwMode="auto">
          <a:xfrm>
            <a:off x="6773334" y="3344335"/>
            <a:ext cx="152400" cy="1524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20" tIns="45711" rIns="91420" bIns="45711" numCol="1" rtlCol="0" anchor="t" anchorCtr="0" compatLnSpc="1">
            <a:prstTxWarp prst="textNoShape">
              <a:avLst/>
            </a:prstTxWarp>
          </a:bodyPr>
          <a:lstStyle/>
          <a:p>
            <a:pPr defTabSz="914210"/>
            <a:endParaRPr lang="en-US" dirty="0">
              <a:latin typeface="Arial" pitchFamily="33" charset="0"/>
              <a:ea typeface="ＭＳ Ｐゴシック" pitchFamily="33" charset="-128"/>
              <a:cs typeface="ＭＳ Ｐゴシック" pitchFamily="33" charset="-128"/>
            </a:endParaRPr>
          </a:p>
        </p:txBody>
      </p:sp>
    </p:spTree>
    <p:extLst>
      <p:ext uri="{BB962C8B-B14F-4D97-AF65-F5344CB8AC3E}">
        <p14:creationId xmlns:p14="http://schemas.microsoft.com/office/powerpoint/2010/main" val="396076127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0" y="2"/>
            <a:ext cx="5257800" cy="4154983"/>
          </a:xfrm>
          <a:prstGeom prst="rect">
            <a:avLst/>
          </a:prstGeom>
          <a:noFill/>
          <a:ln w="9525">
            <a:noFill/>
            <a:miter lim="800000"/>
            <a:headEnd/>
            <a:tailEnd/>
          </a:ln>
        </p:spPr>
        <p:txBody>
          <a:bodyPr wrap="square" lIns="91420" tIns="45711" rIns="91420" bIns="45711">
            <a:prstTxWarp prst="textNoShape">
              <a:avLst/>
            </a:prstTxWarp>
            <a:spAutoFit/>
          </a:bodyPr>
          <a:lstStyle/>
          <a:p>
            <a:pPr marL="609474" indent="-609474"/>
            <a:r>
              <a:rPr lang="en-US" dirty="0" smtClean="0"/>
              <a:t>The </a:t>
            </a:r>
            <a:r>
              <a:rPr lang="en-US" dirty="0" err="1" smtClean="0"/>
              <a:t>superfamily</a:t>
            </a:r>
            <a:r>
              <a:rPr lang="en-US" dirty="0" smtClean="0"/>
              <a:t> </a:t>
            </a:r>
            <a:r>
              <a:rPr lang="en-US" dirty="0" err="1" smtClean="0"/>
              <a:t>Analgoidea</a:t>
            </a:r>
            <a:endParaRPr lang="en-US" dirty="0" smtClean="0"/>
          </a:p>
          <a:p>
            <a:pPr marL="609474" indent="-609474"/>
            <a:endParaRPr lang="en-US" dirty="0" smtClean="0"/>
          </a:p>
          <a:p>
            <a:r>
              <a:rPr lang="en-US" dirty="0" smtClean="0"/>
              <a:t>Classification:2 families live on the skin and in feather follicles.</a:t>
            </a:r>
          </a:p>
          <a:p>
            <a:pPr marL="609474" indent="-609474"/>
            <a:endParaRPr lang="en-US" dirty="0" smtClean="0"/>
          </a:p>
          <a:p>
            <a:pPr marL="609474" indent="-609474"/>
            <a:r>
              <a:rPr lang="en-US" dirty="0" smtClean="0"/>
              <a:t>1. The </a:t>
            </a:r>
            <a:r>
              <a:rPr lang="en-US" b="1" dirty="0" err="1" smtClean="0"/>
              <a:t>Epidermoptidae</a:t>
            </a:r>
            <a:r>
              <a:rPr lang="en-US" dirty="0" smtClean="0"/>
              <a:t> occur on</a:t>
            </a:r>
          </a:p>
          <a:p>
            <a:pPr marL="609474" indent="-609474"/>
            <a:r>
              <a:rPr lang="en-US" dirty="0" smtClean="0"/>
              <a:t>numerous bird orders in skin lesions</a:t>
            </a:r>
          </a:p>
          <a:p>
            <a:pPr marL="609474" indent="-609474"/>
            <a:r>
              <a:rPr lang="en-US" dirty="0" smtClean="0"/>
              <a:t>&amp; feather follicles. Can cause “mange”.</a:t>
            </a:r>
          </a:p>
          <a:p>
            <a:r>
              <a:rPr lang="en-US" dirty="0" smtClean="0"/>
              <a:t>Anterior tarsi short, with hook on tarsus.</a:t>
            </a:r>
          </a:p>
        </p:txBody>
      </p:sp>
      <p:sp>
        <p:nvSpPr>
          <p:cNvPr id="9" name="TextBox 8"/>
          <p:cNvSpPr txBox="1"/>
          <p:nvPr/>
        </p:nvSpPr>
        <p:spPr>
          <a:xfrm>
            <a:off x="1371602" y="5105400"/>
            <a:ext cx="2650751" cy="923330"/>
          </a:xfrm>
          <a:prstGeom prst="rect">
            <a:avLst/>
          </a:prstGeom>
          <a:noFill/>
        </p:spPr>
        <p:txBody>
          <a:bodyPr wrap="none" lIns="91420" tIns="45711" rIns="91420" bIns="45711" rtlCol="0">
            <a:spAutoFit/>
          </a:bodyPr>
          <a:lstStyle/>
          <a:p>
            <a:pPr algn="ctr"/>
            <a:r>
              <a:rPr lang="en-US" sz="1800" i="1" dirty="0" err="1"/>
              <a:t>Microlichus</a:t>
            </a:r>
            <a:r>
              <a:rPr lang="en-US" sz="1800" i="1" dirty="0"/>
              <a:t> </a:t>
            </a:r>
            <a:r>
              <a:rPr lang="en-US" sz="1800" i="1" dirty="0" err="1"/>
              <a:t>americanus</a:t>
            </a:r>
            <a:endParaRPr lang="en-US" sz="1800" i="1" dirty="0"/>
          </a:p>
          <a:p>
            <a:pPr algn="ctr"/>
            <a:r>
              <a:rPr lang="en-US" sz="1800" dirty="0"/>
              <a:t>(</a:t>
            </a:r>
            <a:r>
              <a:rPr lang="en-US" sz="1800" dirty="0" err="1"/>
              <a:t>Epidermoptidae</a:t>
            </a:r>
            <a:r>
              <a:rPr lang="en-US" sz="1800" dirty="0"/>
              <a:t>) </a:t>
            </a:r>
          </a:p>
          <a:p>
            <a:pPr algn="ctr"/>
            <a:r>
              <a:rPr lang="en-US" sz="1800" dirty="0"/>
              <a:t>from Baltimore oriole.</a:t>
            </a:r>
          </a:p>
        </p:txBody>
      </p:sp>
      <p:pic>
        <p:nvPicPr>
          <p:cNvPr id="7" name="Picture 6" descr="Microlichus americanus.jpg"/>
          <p:cNvPicPr>
            <a:picLocks noChangeAspect="1"/>
          </p:cNvPicPr>
          <p:nvPr/>
        </p:nvPicPr>
        <p:blipFill>
          <a:blip r:embed="rId3"/>
          <a:stretch>
            <a:fillRect/>
          </a:stretch>
        </p:blipFill>
        <p:spPr>
          <a:xfrm>
            <a:off x="5105400" y="0"/>
            <a:ext cx="4025900" cy="3755132"/>
          </a:xfrm>
          <a:prstGeom prst="rect">
            <a:avLst/>
          </a:prstGeom>
        </p:spPr>
      </p:pic>
      <p:grpSp>
        <p:nvGrpSpPr>
          <p:cNvPr id="2" name="Group 1"/>
          <p:cNvGrpSpPr/>
          <p:nvPr/>
        </p:nvGrpSpPr>
        <p:grpSpPr>
          <a:xfrm>
            <a:off x="5105400" y="3733802"/>
            <a:ext cx="4025900" cy="3111500"/>
            <a:chOff x="5562600" y="4000500"/>
            <a:chExt cx="3759200" cy="2819400"/>
          </a:xfrm>
        </p:grpSpPr>
        <p:pic>
          <p:nvPicPr>
            <p:cNvPr id="8" name="Picture 7" descr="Microlichus ? ex Icterus galbula.jpg"/>
            <p:cNvPicPr>
              <a:picLocks noChangeAspect="1"/>
            </p:cNvPicPr>
            <p:nvPr/>
          </p:nvPicPr>
          <p:blipFill>
            <a:blip r:embed="rId4"/>
            <a:stretch>
              <a:fillRect/>
            </a:stretch>
          </p:blipFill>
          <p:spPr>
            <a:xfrm>
              <a:off x="5562600" y="4000500"/>
              <a:ext cx="3759200" cy="2819400"/>
            </a:xfrm>
            <a:prstGeom prst="rect">
              <a:avLst/>
            </a:prstGeom>
          </p:spPr>
        </p:pic>
        <p:sp>
          <p:nvSpPr>
            <p:cNvPr id="6" name="Line 15"/>
            <p:cNvSpPr>
              <a:spLocks noChangeShapeType="1"/>
            </p:cNvSpPr>
            <p:nvPr/>
          </p:nvSpPr>
          <p:spPr bwMode="auto">
            <a:xfrm flipH="1" flipV="1">
              <a:off x="7937500" y="4953000"/>
              <a:ext cx="411226" cy="152400"/>
            </a:xfrm>
            <a:prstGeom prst="line">
              <a:avLst/>
            </a:prstGeom>
            <a:noFill/>
            <a:ln w="28575">
              <a:solidFill>
                <a:srgbClr val="FF0000"/>
              </a:solidFill>
              <a:round/>
              <a:headEnd/>
              <a:tailEnd type="triangle" w="med" len="med"/>
            </a:ln>
          </p:spPr>
          <p:txBody>
            <a:bodyPr wrap="none" anchor="ctr">
              <a:prstTxWarp prst="textNoShape">
                <a:avLst/>
              </a:prstTxWarp>
            </a:bodyPr>
            <a:lstStyle/>
            <a:p>
              <a:endParaRPr lang="en-US"/>
            </a:p>
          </p:txBody>
        </p:sp>
        <p:sp>
          <p:nvSpPr>
            <p:cNvPr id="10" name="Rectangle 9"/>
            <p:cNvSpPr/>
            <p:nvPr/>
          </p:nvSpPr>
          <p:spPr>
            <a:xfrm>
              <a:off x="8013700" y="5181600"/>
              <a:ext cx="1295400" cy="334660"/>
            </a:xfrm>
            <a:prstGeom prst="rect">
              <a:avLst/>
            </a:prstGeom>
          </p:spPr>
          <p:txBody>
            <a:bodyPr wrap="square">
              <a:spAutoFit/>
            </a:bodyPr>
            <a:lstStyle/>
            <a:p>
              <a:pPr algn="ctr"/>
              <a:r>
                <a:rPr lang="en-US" sz="1800" dirty="0">
                  <a:solidFill>
                    <a:srgbClr val="000000"/>
                  </a:solidFill>
                </a:rPr>
                <a:t>female mite</a:t>
              </a:r>
            </a:p>
          </p:txBody>
        </p:sp>
        <p:sp>
          <p:nvSpPr>
            <p:cNvPr id="11" name="Line 15"/>
            <p:cNvSpPr>
              <a:spLocks noChangeShapeType="1"/>
            </p:cNvSpPr>
            <p:nvPr/>
          </p:nvSpPr>
          <p:spPr bwMode="auto">
            <a:xfrm flipH="1" flipV="1">
              <a:off x="7632700" y="6032500"/>
              <a:ext cx="411226" cy="152400"/>
            </a:xfrm>
            <a:prstGeom prst="line">
              <a:avLst/>
            </a:prstGeom>
            <a:noFill/>
            <a:ln w="28575">
              <a:solidFill>
                <a:srgbClr val="FF0000"/>
              </a:solidFill>
              <a:round/>
              <a:headEnd/>
              <a:tailEnd type="triangle" w="med" len="med"/>
            </a:ln>
          </p:spPr>
          <p:txBody>
            <a:bodyPr wrap="none" anchor="ctr">
              <a:prstTxWarp prst="textNoShape">
                <a:avLst/>
              </a:prstTxWarp>
            </a:bodyPr>
            <a:lstStyle/>
            <a:p>
              <a:endParaRPr lang="en-US"/>
            </a:p>
          </p:txBody>
        </p:sp>
        <p:sp>
          <p:nvSpPr>
            <p:cNvPr id="12" name="Rectangle 11"/>
            <p:cNvSpPr/>
            <p:nvPr/>
          </p:nvSpPr>
          <p:spPr>
            <a:xfrm>
              <a:off x="7950200" y="6044168"/>
              <a:ext cx="1295400" cy="334660"/>
            </a:xfrm>
            <a:prstGeom prst="rect">
              <a:avLst/>
            </a:prstGeom>
          </p:spPr>
          <p:txBody>
            <a:bodyPr wrap="square">
              <a:spAutoFit/>
            </a:bodyPr>
            <a:lstStyle/>
            <a:p>
              <a:pPr algn="ctr"/>
              <a:r>
                <a:rPr lang="en-US" sz="1800" dirty="0">
                  <a:solidFill>
                    <a:srgbClr val="000000"/>
                  </a:solidFill>
                </a:rPr>
                <a:t>mite egg</a:t>
              </a:r>
            </a:p>
          </p:txBody>
        </p:sp>
      </p:gr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152402" y="381002"/>
            <a:ext cx="5162381" cy="4524315"/>
          </a:xfrm>
          <a:prstGeom prst="rect">
            <a:avLst/>
          </a:prstGeom>
          <a:noFill/>
          <a:ln w="9525">
            <a:noFill/>
            <a:miter lim="800000"/>
            <a:headEnd/>
            <a:tailEnd/>
          </a:ln>
        </p:spPr>
        <p:txBody>
          <a:bodyPr wrap="none" lIns="91420" tIns="45711" rIns="91420" bIns="45711">
            <a:prstTxWarp prst="textNoShape">
              <a:avLst/>
            </a:prstTxWarp>
            <a:spAutoFit/>
          </a:bodyPr>
          <a:lstStyle/>
          <a:p>
            <a:pPr marL="609474" indent="-609474"/>
            <a:r>
              <a:rPr lang="en-US" dirty="0" smtClean="0"/>
              <a:t>The </a:t>
            </a:r>
            <a:r>
              <a:rPr lang="en-US" dirty="0" err="1" smtClean="0"/>
              <a:t>superfamily</a:t>
            </a:r>
            <a:r>
              <a:rPr lang="en-US" dirty="0" smtClean="0"/>
              <a:t> </a:t>
            </a:r>
            <a:r>
              <a:rPr lang="en-US" dirty="0" err="1" smtClean="0"/>
              <a:t>Analgoidea</a:t>
            </a:r>
            <a:endParaRPr lang="en-US" dirty="0" smtClean="0"/>
          </a:p>
          <a:p>
            <a:pPr marL="609474" indent="-609474"/>
            <a:endParaRPr lang="en-US" dirty="0" smtClean="0"/>
          </a:p>
          <a:p>
            <a:pPr marL="609474" indent="-609474"/>
            <a:r>
              <a:rPr lang="en-US" dirty="0" smtClean="0"/>
              <a:t>Classification:</a:t>
            </a:r>
          </a:p>
          <a:p>
            <a:pPr marL="609474" indent="-609474"/>
            <a:r>
              <a:rPr lang="en-US" dirty="0" smtClean="0"/>
              <a:t>2 families live on the skin and in</a:t>
            </a:r>
          </a:p>
          <a:p>
            <a:pPr marL="609474" indent="-609474"/>
            <a:r>
              <a:rPr lang="en-US" dirty="0" smtClean="0"/>
              <a:t>feather follicles.</a:t>
            </a:r>
          </a:p>
          <a:p>
            <a:pPr marL="609474" indent="-609474"/>
            <a:endParaRPr lang="en-US" dirty="0" smtClean="0"/>
          </a:p>
          <a:p>
            <a:pPr marL="609474" indent="-609474"/>
            <a:r>
              <a:rPr lang="en-US" dirty="0" smtClean="0"/>
              <a:t>1. The </a:t>
            </a:r>
            <a:r>
              <a:rPr lang="en-US" b="1" dirty="0" err="1" smtClean="0"/>
              <a:t>Epidermoptidae</a:t>
            </a:r>
            <a:r>
              <a:rPr lang="en-US" dirty="0" smtClean="0"/>
              <a:t> </a:t>
            </a:r>
          </a:p>
          <a:p>
            <a:pPr marL="609474" indent="-609474"/>
            <a:r>
              <a:rPr lang="en-US" i="1" dirty="0" err="1" smtClean="0"/>
              <a:t>Epidermoptes</a:t>
            </a:r>
            <a:r>
              <a:rPr lang="en-US" i="1" dirty="0" smtClean="0"/>
              <a:t> </a:t>
            </a:r>
            <a:r>
              <a:rPr lang="en-US" i="1" dirty="0" err="1" smtClean="0"/>
              <a:t>bilobatus</a:t>
            </a:r>
            <a:r>
              <a:rPr lang="en-US" i="1" dirty="0" smtClean="0"/>
              <a:t> </a:t>
            </a:r>
            <a:r>
              <a:rPr lang="en-US" dirty="0" smtClean="0"/>
              <a:t>is a parasite</a:t>
            </a:r>
          </a:p>
          <a:p>
            <a:pPr marL="609474" indent="-609474"/>
            <a:r>
              <a:rPr lang="en-US" dirty="0" smtClean="0"/>
              <a:t>of domestic chickens. It is rarely </a:t>
            </a:r>
          </a:p>
          <a:p>
            <a:pPr marL="609474" indent="-609474"/>
            <a:r>
              <a:rPr lang="en-US" dirty="0" smtClean="0"/>
              <a:t>reported today. Older reports</a:t>
            </a:r>
          </a:p>
          <a:p>
            <a:pPr marL="609474" indent="-609474"/>
            <a:r>
              <a:rPr lang="en-US" dirty="0" smtClean="0"/>
              <a:t>indicate the mite causes a </a:t>
            </a:r>
          </a:p>
          <a:p>
            <a:pPr marL="609474" indent="-609474"/>
            <a:r>
              <a:rPr lang="en-US" dirty="0" smtClean="0"/>
              <a:t>“mange-like” condition.</a:t>
            </a:r>
          </a:p>
        </p:txBody>
      </p:sp>
      <p:pic>
        <p:nvPicPr>
          <p:cNvPr id="2" name="Picture 1" descr="Epidermoptes bilobatus mal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1" y="25400"/>
            <a:ext cx="3733800" cy="473214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231660" y="228600"/>
            <a:ext cx="8925040" cy="5632310"/>
          </a:xfrm>
          <a:prstGeom prst="rect">
            <a:avLst/>
          </a:prstGeom>
          <a:noFill/>
          <a:ln w="9525">
            <a:noFill/>
            <a:miter lim="800000"/>
            <a:headEnd/>
            <a:tailEnd/>
          </a:ln>
        </p:spPr>
        <p:txBody>
          <a:bodyPr wrap="none" lIns="91420" tIns="45711" rIns="91420" bIns="45711">
            <a:prstTxWarp prst="textNoShape">
              <a:avLst/>
            </a:prstTxWarp>
            <a:spAutoFit/>
          </a:bodyPr>
          <a:lstStyle/>
          <a:p>
            <a:pPr marL="609474" indent="-609474"/>
            <a:r>
              <a:rPr lang="en-US" dirty="0" smtClean="0"/>
              <a:t>The </a:t>
            </a:r>
            <a:r>
              <a:rPr lang="en-US" dirty="0" err="1" smtClean="0"/>
              <a:t>superfamily</a:t>
            </a:r>
            <a:r>
              <a:rPr lang="en-US" dirty="0" smtClean="0"/>
              <a:t> </a:t>
            </a:r>
            <a:r>
              <a:rPr lang="en-US" dirty="0" err="1" smtClean="0"/>
              <a:t>Analgoidea</a:t>
            </a:r>
            <a:endParaRPr lang="en-US" dirty="0" smtClean="0"/>
          </a:p>
          <a:p>
            <a:pPr marL="609474" indent="-609474"/>
            <a:endParaRPr lang="en-US" dirty="0" smtClean="0"/>
          </a:p>
          <a:p>
            <a:pPr marL="609474" indent="-609474"/>
            <a:r>
              <a:rPr lang="en-US" dirty="0" smtClean="0"/>
              <a:t>Classification:</a:t>
            </a:r>
          </a:p>
          <a:p>
            <a:pPr marL="609474" indent="-609474"/>
            <a:r>
              <a:rPr lang="en-US" dirty="0" smtClean="0"/>
              <a:t>2 families live on the skin and in</a:t>
            </a:r>
          </a:p>
          <a:p>
            <a:pPr marL="609474" indent="-609474"/>
            <a:r>
              <a:rPr lang="en-US" dirty="0" smtClean="0"/>
              <a:t>feather follicles.</a:t>
            </a:r>
          </a:p>
          <a:p>
            <a:pPr marL="609474" indent="-609474"/>
            <a:endParaRPr lang="en-US" dirty="0" smtClean="0"/>
          </a:p>
          <a:p>
            <a:pPr marL="609474" indent="-609474"/>
            <a:r>
              <a:rPr lang="en-US" dirty="0" smtClean="0"/>
              <a:t>The </a:t>
            </a:r>
            <a:r>
              <a:rPr lang="en-US" dirty="0" err="1" smtClean="0"/>
              <a:t>Epidermoptidae</a:t>
            </a:r>
            <a:r>
              <a:rPr lang="en-US" dirty="0" smtClean="0"/>
              <a:t> has recently been expanded to include</a:t>
            </a:r>
          </a:p>
          <a:p>
            <a:pPr marL="609474" indent="-609474"/>
            <a:r>
              <a:rPr lang="en-US" dirty="0" smtClean="0"/>
              <a:t>species formerly placed in a separate family </a:t>
            </a:r>
            <a:r>
              <a:rPr lang="en-US" b="1" dirty="0" err="1" smtClean="0"/>
              <a:t>Knemidokoptidae</a:t>
            </a:r>
            <a:r>
              <a:rPr lang="en-US" b="1" dirty="0" smtClean="0"/>
              <a:t>.</a:t>
            </a:r>
          </a:p>
          <a:p>
            <a:pPr marL="609474" indent="-609474"/>
            <a:r>
              <a:rPr lang="en-US" dirty="0" smtClean="0"/>
              <a:t>However, molecular data suggest a relationship of these</a:t>
            </a:r>
          </a:p>
          <a:p>
            <a:pPr marL="609474" indent="-609474"/>
            <a:r>
              <a:rPr lang="en-US" dirty="0"/>
              <a:t>m</a:t>
            </a:r>
            <a:r>
              <a:rPr lang="en-US" dirty="0" smtClean="0"/>
              <a:t>ites with the </a:t>
            </a:r>
            <a:r>
              <a:rPr lang="en-US" dirty="0" err="1" smtClean="0"/>
              <a:t>Dermationidae</a:t>
            </a:r>
            <a:r>
              <a:rPr lang="en-US" dirty="0" smtClean="0"/>
              <a:t>.</a:t>
            </a:r>
          </a:p>
          <a:p>
            <a:pPr marL="609474" indent="-609474"/>
            <a:r>
              <a:rPr lang="en-US" dirty="0" smtClean="0"/>
              <a:t>These mites live in feather follicles or burrow</a:t>
            </a:r>
          </a:p>
          <a:p>
            <a:pPr marL="609474" indent="-609474"/>
            <a:r>
              <a:rPr lang="en-US" dirty="0" smtClean="0"/>
              <a:t>into tissues of their hosts, which are known</a:t>
            </a:r>
          </a:p>
          <a:p>
            <a:pPr marL="609474" indent="-609474"/>
            <a:r>
              <a:rPr lang="en-US" dirty="0" smtClean="0"/>
              <a:t>in several bird orders. These species are </a:t>
            </a:r>
          </a:p>
          <a:p>
            <a:pPr marL="609474" indent="-609474"/>
            <a:r>
              <a:rPr lang="en-US" dirty="0" err="1" smtClean="0"/>
              <a:t>globose</a:t>
            </a:r>
            <a:r>
              <a:rPr lang="en-US" dirty="0" smtClean="0"/>
              <a:t>, with very short legs and paired </a:t>
            </a:r>
          </a:p>
          <a:p>
            <a:pPr marL="609474" indent="-609474"/>
            <a:r>
              <a:rPr lang="en-US" dirty="0" err="1" smtClean="0"/>
              <a:t>prodorsal</a:t>
            </a:r>
            <a:r>
              <a:rPr lang="en-US" dirty="0" smtClean="0"/>
              <a:t> </a:t>
            </a:r>
            <a:r>
              <a:rPr lang="en-US" dirty="0" err="1" smtClean="0"/>
              <a:t>apodemes</a:t>
            </a:r>
            <a:r>
              <a:rPr lang="en-US" dirty="0" smtClean="0"/>
              <a:t>.</a:t>
            </a:r>
          </a:p>
        </p:txBody>
      </p:sp>
      <p:pic>
        <p:nvPicPr>
          <p:cNvPr id="6" name="Picture 5" descr="Knemidokoptes jamaicensis.jpg"/>
          <p:cNvPicPr>
            <a:picLocks noChangeAspect="1"/>
          </p:cNvPicPr>
          <p:nvPr/>
        </p:nvPicPr>
        <p:blipFill>
          <a:blip r:embed="rId3"/>
          <a:stretch>
            <a:fillRect/>
          </a:stretch>
        </p:blipFill>
        <p:spPr>
          <a:xfrm>
            <a:off x="6400801" y="3595371"/>
            <a:ext cx="2755900" cy="3110229"/>
          </a:xfrm>
          <a:prstGeom prst="rect">
            <a:avLst/>
          </a:prstGeom>
        </p:spPr>
      </p:pic>
      <p:sp>
        <p:nvSpPr>
          <p:cNvPr id="10" name="TextBox 9"/>
          <p:cNvSpPr txBox="1"/>
          <p:nvPr/>
        </p:nvSpPr>
        <p:spPr>
          <a:xfrm>
            <a:off x="3276602" y="5934670"/>
            <a:ext cx="3100243" cy="923330"/>
          </a:xfrm>
          <a:prstGeom prst="rect">
            <a:avLst/>
          </a:prstGeom>
          <a:noFill/>
        </p:spPr>
        <p:txBody>
          <a:bodyPr wrap="none" lIns="91420" tIns="45711" rIns="91420" bIns="45711" rtlCol="0">
            <a:spAutoFit/>
          </a:bodyPr>
          <a:lstStyle/>
          <a:p>
            <a:r>
              <a:rPr lang="en-US" sz="1800" i="1" dirty="0" err="1"/>
              <a:t>Knemidokoptes</a:t>
            </a:r>
            <a:r>
              <a:rPr lang="en-US" sz="1800" i="1" dirty="0"/>
              <a:t> </a:t>
            </a:r>
            <a:r>
              <a:rPr lang="en-US" sz="1800" i="1" dirty="0" err="1"/>
              <a:t>jamaicensis</a:t>
            </a:r>
            <a:endParaRPr lang="en-US" sz="1800" i="1" dirty="0"/>
          </a:p>
          <a:p>
            <a:r>
              <a:rPr lang="en-US" sz="1800" dirty="0"/>
              <a:t>(</a:t>
            </a:r>
            <a:r>
              <a:rPr lang="en-US" sz="1800" dirty="0" err="1"/>
              <a:t>Epidermoptidae</a:t>
            </a:r>
            <a:r>
              <a:rPr lang="en-US" sz="1800" dirty="0"/>
              <a:t>) </a:t>
            </a:r>
          </a:p>
          <a:p>
            <a:r>
              <a:rPr lang="en-US" sz="1800" dirty="0"/>
              <a:t>from songbird.</a:t>
            </a:r>
          </a:p>
        </p:txBody>
      </p:sp>
      <p:sp>
        <p:nvSpPr>
          <p:cNvPr id="2" name="Rectangle 1"/>
          <p:cNvSpPr/>
          <p:nvPr/>
        </p:nvSpPr>
        <p:spPr>
          <a:xfrm>
            <a:off x="6324600" y="5257802"/>
            <a:ext cx="2895600" cy="646331"/>
          </a:xfrm>
          <a:prstGeom prst="rect">
            <a:avLst/>
          </a:prstGeom>
        </p:spPr>
        <p:txBody>
          <a:bodyPr wrap="square" lIns="91420" tIns="45711" rIns="91420" bIns="45711">
            <a:spAutoFit/>
          </a:bodyPr>
          <a:lstStyle/>
          <a:p>
            <a:pPr algn="ctr"/>
            <a:r>
              <a:rPr lang="en-US" sz="1800" dirty="0"/>
              <a:t>paired </a:t>
            </a:r>
            <a:r>
              <a:rPr lang="en-US" sz="1800" dirty="0" err="1"/>
              <a:t>prodorsal</a:t>
            </a:r>
            <a:r>
              <a:rPr lang="en-US" sz="1800" dirty="0"/>
              <a:t> </a:t>
            </a:r>
            <a:r>
              <a:rPr lang="en-US" sz="1800" dirty="0" err="1"/>
              <a:t>apodemes</a:t>
            </a:r>
            <a:endParaRPr lang="en-US" sz="1800" dirty="0"/>
          </a:p>
        </p:txBody>
      </p:sp>
      <p:sp>
        <p:nvSpPr>
          <p:cNvPr id="7" name="Line 15"/>
          <p:cNvSpPr>
            <a:spLocks noChangeShapeType="1"/>
          </p:cNvSpPr>
          <p:nvPr/>
        </p:nvSpPr>
        <p:spPr bwMode="auto">
          <a:xfrm flipV="1">
            <a:off x="7315200" y="4648202"/>
            <a:ext cx="152400" cy="228600"/>
          </a:xfrm>
          <a:prstGeom prst="line">
            <a:avLst/>
          </a:prstGeom>
          <a:noFill/>
          <a:ln w="28575">
            <a:solidFill>
              <a:srgbClr val="FF0000"/>
            </a:solidFill>
            <a:round/>
            <a:headEnd/>
            <a:tailEnd type="triangle" w="med" len="med"/>
          </a:ln>
        </p:spPr>
        <p:txBody>
          <a:bodyPr wrap="none" lIns="91420" tIns="45711" rIns="91420" bIns="45711" anchor="ctr">
            <a:prstTxWarp prst="textNoShape">
              <a:avLst/>
            </a:prstTxWarp>
          </a:bodyPr>
          <a:lstStyle/>
          <a:p>
            <a:endParaRPr lang="en-US"/>
          </a:p>
        </p:txBody>
      </p:sp>
      <p:sp>
        <p:nvSpPr>
          <p:cNvPr id="8" name="Line 15"/>
          <p:cNvSpPr>
            <a:spLocks noChangeShapeType="1"/>
          </p:cNvSpPr>
          <p:nvPr/>
        </p:nvSpPr>
        <p:spPr bwMode="auto">
          <a:xfrm flipH="1" flipV="1">
            <a:off x="7924800" y="4648201"/>
            <a:ext cx="152400" cy="228600"/>
          </a:xfrm>
          <a:prstGeom prst="line">
            <a:avLst/>
          </a:prstGeom>
          <a:noFill/>
          <a:ln w="28575">
            <a:solidFill>
              <a:srgbClr val="FF0000"/>
            </a:solidFill>
            <a:round/>
            <a:headEnd/>
            <a:tailEnd type="triangle" w="med" len="med"/>
          </a:ln>
        </p:spPr>
        <p:txBody>
          <a:bodyPr wrap="none" lIns="91420" tIns="45711" rIns="91420" bIns="45711" anchor="ct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381000" y="355600"/>
            <a:ext cx="8482010" cy="3416320"/>
          </a:xfrm>
          <a:prstGeom prst="rect">
            <a:avLst/>
          </a:prstGeom>
          <a:noFill/>
          <a:ln w="9525">
            <a:noFill/>
            <a:miter lim="800000"/>
            <a:headEnd/>
            <a:tailEnd/>
          </a:ln>
        </p:spPr>
        <p:txBody>
          <a:bodyPr wrap="none" lIns="91420" tIns="45711" rIns="91420" bIns="45711">
            <a:prstTxWarp prst="textNoShape">
              <a:avLst/>
            </a:prstTxWarp>
            <a:spAutoFit/>
          </a:bodyPr>
          <a:lstStyle/>
          <a:p>
            <a:pPr marL="609474" indent="-609474"/>
            <a:r>
              <a:rPr lang="en-US" dirty="0" smtClean="0"/>
              <a:t>The </a:t>
            </a:r>
            <a:r>
              <a:rPr lang="en-US" dirty="0" err="1" smtClean="0"/>
              <a:t>superfamily</a:t>
            </a:r>
            <a:r>
              <a:rPr lang="en-US" dirty="0" smtClean="0"/>
              <a:t> </a:t>
            </a:r>
            <a:r>
              <a:rPr lang="en-US" dirty="0" err="1" smtClean="0"/>
              <a:t>Analgoidea</a:t>
            </a:r>
            <a:endParaRPr lang="en-US" dirty="0" smtClean="0"/>
          </a:p>
          <a:p>
            <a:pPr marL="609474" indent="-609474"/>
            <a:endParaRPr lang="en-US" dirty="0" smtClean="0"/>
          </a:p>
          <a:p>
            <a:pPr marL="609474" indent="-609474"/>
            <a:r>
              <a:rPr lang="en-US" dirty="0" smtClean="0"/>
              <a:t>Classification:</a:t>
            </a:r>
          </a:p>
          <a:p>
            <a:pPr marL="609474" indent="-609474"/>
            <a:r>
              <a:rPr lang="en-US" dirty="0" smtClean="0"/>
              <a:t>2 families live on the skin and in</a:t>
            </a:r>
          </a:p>
          <a:p>
            <a:pPr marL="609474" indent="-609474"/>
            <a:r>
              <a:rPr lang="en-US" dirty="0" smtClean="0"/>
              <a:t>feather follicles.</a:t>
            </a:r>
          </a:p>
          <a:p>
            <a:pPr marL="609474" indent="-609474"/>
            <a:endParaRPr lang="en-US" dirty="0" smtClean="0"/>
          </a:p>
          <a:p>
            <a:pPr marL="609474" indent="-609474"/>
            <a:r>
              <a:rPr lang="en-US" i="1" dirty="0" err="1" smtClean="0"/>
              <a:t>Knemidokoptes</a:t>
            </a:r>
            <a:r>
              <a:rPr lang="en-US" i="1" dirty="0" smtClean="0"/>
              <a:t> </a:t>
            </a:r>
            <a:r>
              <a:rPr lang="en-US" i="1" dirty="0" err="1" smtClean="0"/>
              <a:t>mutans</a:t>
            </a:r>
            <a:r>
              <a:rPr lang="en-US" i="1" dirty="0" smtClean="0"/>
              <a:t> </a:t>
            </a:r>
            <a:r>
              <a:rPr lang="en-US" dirty="0" smtClean="0"/>
              <a:t>in chickens and </a:t>
            </a:r>
            <a:r>
              <a:rPr lang="en-US" i="1" dirty="0" smtClean="0"/>
              <a:t>K. </a:t>
            </a:r>
            <a:r>
              <a:rPr lang="en-US" i="1" dirty="0" err="1" smtClean="0"/>
              <a:t>jamaicensis</a:t>
            </a:r>
            <a:r>
              <a:rPr lang="en-US" i="1" dirty="0" smtClean="0"/>
              <a:t> </a:t>
            </a:r>
            <a:r>
              <a:rPr lang="en-US" dirty="0" smtClean="0"/>
              <a:t>in</a:t>
            </a:r>
          </a:p>
          <a:p>
            <a:pPr marL="609474" indent="-609474"/>
            <a:r>
              <a:rPr lang="en-US" dirty="0" smtClean="0"/>
              <a:t>passerine birds cause serious deformation of the legs &amp; feet,</a:t>
            </a:r>
          </a:p>
          <a:p>
            <a:pPr marL="609474" indent="-609474"/>
            <a:r>
              <a:rPr lang="en-US" dirty="0" smtClean="0"/>
              <a:t>a condition known as “scaly-leg.”</a:t>
            </a:r>
          </a:p>
        </p:txBody>
      </p:sp>
      <p:pic>
        <p:nvPicPr>
          <p:cNvPr id="6" name="Picture 5" descr="Knemidokoptes jamaicensis.jpg"/>
          <p:cNvPicPr>
            <a:picLocks noChangeAspect="1"/>
          </p:cNvPicPr>
          <p:nvPr/>
        </p:nvPicPr>
        <p:blipFill>
          <a:blip r:embed="rId3"/>
          <a:stretch>
            <a:fillRect/>
          </a:stretch>
        </p:blipFill>
        <p:spPr>
          <a:xfrm>
            <a:off x="6858000" y="0"/>
            <a:ext cx="2286000" cy="2579914"/>
          </a:xfrm>
          <a:prstGeom prst="rect">
            <a:avLst/>
          </a:prstGeom>
        </p:spPr>
      </p:pic>
      <p:sp>
        <p:nvSpPr>
          <p:cNvPr id="10" name="TextBox 9"/>
          <p:cNvSpPr txBox="1"/>
          <p:nvPr/>
        </p:nvSpPr>
        <p:spPr>
          <a:xfrm>
            <a:off x="3352802" y="3810000"/>
            <a:ext cx="3100243" cy="923330"/>
          </a:xfrm>
          <a:prstGeom prst="rect">
            <a:avLst/>
          </a:prstGeom>
          <a:noFill/>
        </p:spPr>
        <p:txBody>
          <a:bodyPr wrap="none" lIns="91420" tIns="45711" rIns="91420" bIns="45711" rtlCol="0">
            <a:spAutoFit/>
          </a:bodyPr>
          <a:lstStyle/>
          <a:p>
            <a:r>
              <a:rPr lang="en-US" sz="1800" i="1" dirty="0" err="1"/>
              <a:t>Knemidokoptes</a:t>
            </a:r>
            <a:r>
              <a:rPr lang="en-US" sz="1800" i="1" dirty="0"/>
              <a:t> </a:t>
            </a:r>
            <a:r>
              <a:rPr lang="en-US" sz="1800" i="1" dirty="0" err="1"/>
              <a:t>jamaicensis</a:t>
            </a:r>
            <a:endParaRPr lang="en-US" sz="1800" i="1" dirty="0"/>
          </a:p>
          <a:p>
            <a:r>
              <a:rPr lang="en-US" sz="1800" dirty="0"/>
              <a:t>(</a:t>
            </a:r>
            <a:r>
              <a:rPr lang="en-US" sz="1800" dirty="0" err="1"/>
              <a:t>Epidermoptidae</a:t>
            </a:r>
            <a:r>
              <a:rPr lang="en-US" sz="1800" dirty="0"/>
              <a:t>) </a:t>
            </a:r>
          </a:p>
          <a:p>
            <a:r>
              <a:rPr lang="en-US" sz="1800" dirty="0"/>
              <a:t>from yellow warbler.</a:t>
            </a:r>
          </a:p>
        </p:txBody>
      </p:sp>
      <p:pic>
        <p:nvPicPr>
          <p:cNvPr id="5" name="Picture 4" descr="Knemidokoptes damage in warbler.jpg"/>
          <p:cNvPicPr>
            <a:picLocks noChangeAspect="1"/>
          </p:cNvPicPr>
          <p:nvPr/>
        </p:nvPicPr>
        <p:blipFill>
          <a:blip r:embed="rId4"/>
          <a:stretch>
            <a:fillRect/>
          </a:stretch>
        </p:blipFill>
        <p:spPr>
          <a:xfrm>
            <a:off x="228600" y="4514850"/>
            <a:ext cx="3124200" cy="2343150"/>
          </a:xfrm>
          <a:prstGeom prst="rect">
            <a:avLst/>
          </a:prstGeom>
        </p:spPr>
      </p:pic>
      <p:pic>
        <p:nvPicPr>
          <p:cNvPr id="7" name="Picture 6" descr="Knemidokoptes jamaicensis ex Dendroica petechia.jpg"/>
          <p:cNvPicPr>
            <a:picLocks noChangeAspect="1"/>
          </p:cNvPicPr>
          <p:nvPr/>
        </p:nvPicPr>
        <p:blipFill>
          <a:blip r:embed="rId5"/>
          <a:stretch>
            <a:fillRect/>
          </a:stretch>
        </p:blipFill>
        <p:spPr>
          <a:xfrm>
            <a:off x="5562600" y="4305300"/>
            <a:ext cx="3403600" cy="25527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2286000" y="76200"/>
            <a:ext cx="4666512" cy="461665"/>
          </a:xfrm>
          <a:prstGeom prst="rect">
            <a:avLst/>
          </a:prstGeom>
          <a:noFill/>
          <a:ln w="9525">
            <a:noFill/>
            <a:miter lim="800000"/>
            <a:headEnd/>
            <a:tailEnd/>
          </a:ln>
        </p:spPr>
        <p:txBody>
          <a:bodyPr wrap="none" lIns="91420" tIns="45711" rIns="91420" bIns="45711">
            <a:prstTxWarp prst="textNoShape">
              <a:avLst/>
            </a:prstTxWarp>
            <a:spAutoFit/>
          </a:bodyPr>
          <a:lstStyle/>
          <a:p>
            <a:pPr marL="609474" indent="-609474"/>
            <a:r>
              <a:rPr lang="en-US" dirty="0" smtClean="0"/>
              <a:t>Feathers have complex structure</a:t>
            </a:r>
            <a:endParaRPr lang="en-US" dirty="0"/>
          </a:p>
        </p:txBody>
      </p:sp>
      <p:pic>
        <p:nvPicPr>
          <p:cNvPr id="4" name="Picture 3" descr="1 feather structure.jpg"/>
          <p:cNvPicPr>
            <a:picLocks noChangeAspect="1"/>
          </p:cNvPicPr>
          <p:nvPr/>
        </p:nvPicPr>
        <p:blipFill>
          <a:blip r:embed="rId3"/>
          <a:stretch>
            <a:fillRect/>
          </a:stretch>
        </p:blipFill>
        <p:spPr>
          <a:xfrm>
            <a:off x="0" y="609602"/>
            <a:ext cx="4114800" cy="6231435"/>
          </a:xfrm>
          <a:prstGeom prst="rect">
            <a:avLst/>
          </a:prstGeom>
        </p:spPr>
      </p:pic>
      <p:pic>
        <p:nvPicPr>
          <p:cNvPr id="5" name="Picture 4" descr="2 downy feather structure.jpg"/>
          <p:cNvPicPr>
            <a:picLocks noChangeAspect="1"/>
          </p:cNvPicPr>
          <p:nvPr/>
        </p:nvPicPr>
        <p:blipFill>
          <a:blip r:embed="rId4"/>
          <a:stretch>
            <a:fillRect/>
          </a:stretch>
        </p:blipFill>
        <p:spPr>
          <a:xfrm>
            <a:off x="3962400" y="1905001"/>
            <a:ext cx="5181600" cy="473630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21860" name="Rectangle 4"/>
          <p:cNvSpPr>
            <a:spLocks noChangeArrowheads="1"/>
          </p:cNvSpPr>
          <p:nvPr/>
        </p:nvSpPr>
        <p:spPr bwMode="auto">
          <a:xfrm>
            <a:off x="533400" y="2971800"/>
            <a:ext cx="8991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5000"/>
                    </a:schemeClr>
                  </a:outerShdw>
                </a:effectLst>
              </a14:hiddenEffects>
            </a:ext>
          </a:extLst>
        </p:spPr>
        <p:txBody>
          <a:bodyPr lIns="92055" tIns="46029" rIns="92055" bIns="46029" anchor="ctr"/>
          <a:lstStyle/>
          <a:p>
            <a:pPr>
              <a:defRPr/>
            </a:pPr>
            <a:r>
              <a:rPr kumimoji="1" lang="en-US" sz="2300">
                <a:solidFill>
                  <a:srgbClr val="0000FF"/>
                </a:solidFill>
                <a:latin typeface="Times New Roman" charset="0"/>
                <a:ea typeface="ＭＳ Ｐゴシック" charset="0"/>
                <a:cs typeface="ＭＳ Ｐゴシック" charset="0"/>
              </a:rPr>
              <a:t>. </a:t>
            </a:r>
            <a:br>
              <a:rPr kumimoji="1" lang="en-US" sz="2300">
                <a:solidFill>
                  <a:srgbClr val="0000FF"/>
                </a:solidFill>
                <a:latin typeface="Times New Roman" charset="0"/>
                <a:ea typeface="ＭＳ Ｐゴシック" charset="0"/>
                <a:cs typeface="ＭＳ Ｐゴシック" charset="0"/>
              </a:rPr>
            </a:br>
            <a:endParaRPr kumimoji="1" lang="en-US">
              <a:solidFill>
                <a:srgbClr val="000099"/>
              </a:solidFill>
              <a:latin typeface="Times New Roman" charset="0"/>
              <a:ea typeface="ＭＳ Ｐゴシック" charset="0"/>
              <a:cs typeface="ＭＳ Ｐゴシック" charset="0"/>
            </a:endParaRPr>
          </a:p>
        </p:txBody>
      </p:sp>
      <p:sp>
        <p:nvSpPr>
          <p:cNvPr id="121861" name="Comment 5"/>
          <p:cNvSpPr>
            <a:spLocks noChangeArrowheads="1"/>
          </p:cNvSpPr>
          <p:nvPr/>
        </p:nvSpPr>
        <p:spPr bwMode="auto">
          <a:xfrm>
            <a:off x="9144000" y="533402"/>
            <a:ext cx="4114800" cy="739775"/>
          </a:xfrm>
          <a:prstGeom prst="rect">
            <a:avLst/>
          </a:prstGeom>
          <a:solidFill>
            <a:srgbClr val="FCFDC6"/>
          </a:solidFill>
          <a:ln w="9525">
            <a:solidFill>
              <a:schemeClr val="tx1"/>
            </a:solidFill>
            <a:miter lim="800000"/>
            <a:headEnd/>
            <a:tailEnd/>
          </a:ln>
          <a:effectLst>
            <a:outerShdw blurRad="63500" dist="107763" dir="2700000" algn="ctr" rotWithShape="0">
              <a:schemeClr val="bg2">
                <a:alpha val="74998"/>
              </a:schemeClr>
            </a:outerShdw>
          </a:effectLst>
          <a:extLst>
            <a:ext uri="{53640926-AAD7-44d8-BBD7-CCE9431645EC}">
              <a14:shadowObscured xmlns:a14="http://schemas.microsoft.com/office/drawing/2010/main" val="1"/>
            </a:ext>
          </a:extLst>
        </p:spPr>
        <p:txBody>
          <a:bodyPr lIns="91420" tIns="45711" rIns="91420" bIns="45711">
            <a:spAutoFit/>
          </a:bodyPr>
          <a:lstStyle/>
          <a:p>
            <a:pPr>
              <a:defRPr/>
            </a:pPr>
            <a:r>
              <a:rPr kumimoji="1" lang="en-US" sz="1400">
                <a:solidFill>
                  <a:srgbClr val="009900"/>
                </a:solidFill>
                <a:latin typeface="Times" charset="0"/>
                <a:ea typeface="ＭＳ Ｐゴシック" charset="0"/>
                <a:cs typeface="ＭＳ Ｐゴシック" charset="0"/>
              </a:rPr>
              <a:t>Species of Knemidocoptinae live in subcutaneous tissue, displaying ecological paralellism with Sarcoptidae, the family of mammalian parasites.</a:t>
            </a:r>
          </a:p>
        </p:txBody>
      </p:sp>
      <p:pic>
        <p:nvPicPr>
          <p:cNvPr id="468996" name="Picture 15" descr="BMOC 99-0420-011_Knemidocoptes_jamaicensisMont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1950" y="457200"/>
            <a:ext cx="497205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9" name="Text Box 13"/>
          <p:cNvSpPr txBox="1">
            <a:spLocks noChangeArrowheads="1"/>
          </p:cNvSpPr>
          <p:nvPr/>
        </p:nvSpPr>
        <p:spPr bwMode="auto">
          <a:xfrm>
            <a:off x="5526810" y="5637626"/>
            <a:ext cx="2579833" cy="27698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0" tIns="45711" rIns="91420" bIns="45711" anchor="ctr">
            <a:spAutoFit/>
          </a:bodyPr>
          <a:lstStyle/>
          <a:p>
            <a:pPr algn="ctr">
              <a:defRPr/>
            </a:pPr>
            <a:r>
              <a:rPr kumimoji="1" lang="en-US" sz="1200" dirty="0" err="1">
                <a:solidFill>
                  <a:srgbClr val="0000FF"/>
                </a:solidFill>
                <a:ea typeface="ＭＳ Ｐゴシック" charset="0"/>
                <a:cs typeface="ＭＳ Ｐゴシック" charset="0"/>
              </a:rPr>
              <a:t>Knemidocoptes</a:t>
            </a:r>
            <a:r>
              <a:rPr kumimoji="1" lang="en-US" sz="1200" dirty="0">
                <a:solidFill>
                  <a:srgbClr val="0000FF"/>
                </a:solidFill>
                <a:ea typeface="ＭＳ Ｐゴシック" charset="0"/>
                <a:cs typeface="ＭＳ Ｐゴシック" charset="0"/>
              </a:rPr>
              <a:t> (</a:t>
            </a:r>
            <a:r>
              <a:rPr kumimoji="1" lang="en-US" sz="1200" dirty="0" err="1">
                <a:solidFill>
                  <a:srgbClr val="0000FF"/>
                </a:solidFill>
                <a:ea typeface="ＭＳ Ｐゴシック" charset="0"/>
                <a:cs typeface="ＭＳ Ｐゴシック" charset="0"/>
              </a:rPr>
              <a:t>Knemidocoptidae</a:t>
            </a:r>
            <a:r>
              <a:rPr kumimoji="1" lang="en-US" sz="1200" dirty="0">
                <a:solidFill>
                  <a:srgbClr val="0000FF"/>
                </a:solidFill>
                <a:ea typeface="ＭＳ Ｐゴシック" charset="0"/>
                <a:cs typeface="ＭＳ Ｐゴシック" charset="0"/>
              </a:rPr>
              <a:t>)</a:t>
            </a:r>
            <a:endParaRPr kumimoji="1" lang="en-US" b="1" dirty="0">
              <a:solidFill>
                <a:srgbClr val="FFFFFF"/>
              </a:solidFill>
              <a:ea typeface="ＭＳ Ｐゴシック" charset="0"/>
              <a:cs typeface="ＭＳ Ｐゴシック" charset="0"/>
            </a:endParaRPr>
          </a:p>
        </p:txBody>
      </p:sp>
      <p:sp>
        <p:nvSpPr>
          <p:cNvPr id="14" name="TextBox 13"/>
          <p:cNvSpPr txBox="1"/>
          <p:nvPr/>
        </p:nvSpPr>
        <p:spPr>
          <a:xfrm>
            <a:off x="2726074" y="6211888"/>
            <a:ext cx="5268242" cy="369332"/>
          </a:xfrm>
          <a:prstGeom prst="rect">
            <a:avLst/>
          </a:prstGeom>
          <a:noFill/>
        </p:spPr>
        <p:txBody>
          <a:bodyPr wrap="none" lIns="91420" tIns="45711" rIns="91420" bIns="45711">
            <a:spAutoFit/>
          </a:bodyPr>
          <a:lstStyle/>
          <a:p>
            <a:pPr algn="ctr" eaLnBrk="1" fontAlgn="auto" hangingPunct="1">
              <a:spcBef>
                <a:spcPts val="0"/>
              </a:spcBef>
              <a:spcAft>
                <a:spcPts val="0"/>
              </a:spcAft>
              <a:defRPr/>
            </a:pPr>
            <a:r>
              <a:rPr lang="en-US" sz="1800" kern="0" dirty="0" err="1">
                <a:solidFill>
                  <a:sysClr val="windowText" lastClr="000000"/>
                </a:solidFill>
                <a:ea typeface="ＭＳ Ｐゴシック" charset="0"/>
                <a:cs typeface="ＭＳ Ｐゴシック" charset="0"/>
              </a:rPr>
              <a:t>Knemidokoptes</a:t>
            </a:r>
            <a:r>
              <a:rPr lang="en-US" sz="1800" kern="0" dirty="0">
                <a:solidFill>
                  <a:sysClr val="windowText" lastClr="000000"/>
                </a:solidFill>
                <a:ea typeface="ＭＳ Ｐゴシック" charset="0"/>
                <a:cs typeface="ＭＳ Ｐゴシック" charset="0"/>
              </a:rPr>
              <a:t> from the rook (</a:t>
            </a:r>
            <a:r>
              <a:rPr lang="en-US" sz="1800" i="1" kern="0" dirty="0" err="1">
                <a:solidFill>
                  <a:sysClr val="windowText" lastClr="000000"/>
                </a:solidFill>
                <a:ea typeface="ＭＳ Ｐゴシック" charset="0"/>
                <a:cs typeface="ＭＳ Ｐゴシック" charset="0"/>
              </a:rPr>
              <a:t>Corvus</a:t>
            </a:r>
            <a:r>
              <a:rPr lang="en-US" sz="1800" i="1" kern="0" dirty="0">
                <a:solidFill>
                  <a:sysClr val="windowText" lastClr="000000"/>
                </a:solidFill>
                <a:ea typeface="ＭＳ Ｐゴシック" charset="0"/>
                <a:cs typeface="ＭＳ Ｐゴシック" charset="0"/>
              </a:rPr>
              <a:t> </a:t>
            </a:r>
            <a:r>
              <a:rPr lang="en-US" sz="1800" i="1" kern="0" dirty="0" err="1">
                <a:solidFill>
                  <a:sysClr val="windowText" lastClr="000000"/>
                </a:solidFill>
                <a:ea typeface="ＭＳ Ｐゴシック" charset="0"/>
                <a:cs typeface="ＭＳ Ｐゴシック" charset="0"/>
              </a:rPr>
              <a:t>frugilegus</a:t>
            </a:r>
            <a:r>
              <a:rPr lang="en-US" sz="1800" kern="0" dirty="0">
                <a:solidFill>
                  <a:sysClr val="windowText" lastClr="000000"/>
                </a:solidFill>
                <a:ea typeface="ＭＳ Ｐゴシック" charset="0"/>
                <a:cs typeface="ＭＳ Ｐゴシック" charset="0"/>
              </a:rPr>
              <a:t>)  </a:t>
            </a:r>
          </a:p>
        </p:txBody>
      </p:sp>
      <p:pic>
        <p:nvPicPr>
          <p:cNvPr id="469001" name="Picture 1" descr="DSC0075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77006" y="208756"/>
            <a:ext cx="3765550" cy="426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p:nvPr/>
        </p:nvCxnSpPr>
        <p:spPr bwMode="auto">
          <a:xfrm flipH="1" flipV="1">
            <a:off x="1524000" y="3048000"/>
            <a:ext cx="228600" cy="381000"/>
          </a:xfrm>
          <a:prstGeom prst="straightConnector1">
            <a:avLst/>
          </a:prstGeom>
          <a:solidFill>
            <a:schemeClr val="tx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8" name="Rectangle 7"/>
          <p:cNvSpPr/>
          <p:nvPr/>
        </p:nvSpPr>
        <p:spPr>
          <a:xfrm>
            <a:off x="1282700" y="3352800"/>
            <a:ext cx="1017588" cy="369888"/>
          </a:xfrm>
          <a:prstGeom prst="rect">
            <a:avLst/>
          </a:prstGeom>
        </p:spPr>
        <p:txBody>
          <a:bodyPr wrap="none" lIns="91420" tIns="45711" rIns="91420" bIns="45711">
            <a:spAutoFit/>
          </a:bodyPr>
          <a:lstStyle/>
          <a:p>
            <a:pPr algn="ctr">
              <a:defRPr/>
            </a:pPr>
            <a:r>
              <a:rPr lang="en-US" sz="1800" kern="0" dirty="0">
                <a:solidFill>
                  <a:sysClr val="windowText" lastClr="000000"/>
                </a:solidFill>
                <a:ea typeface="ＭＳ Ｐゴシック" charset="0"/>
                <a:cs typeface="ＭＳ Ｐゴシック" charset="0"/>
              </a:rPr>
              <a:t>damage</a:t>
            </a:r>
            <a:endParaRPr kumimoji="1" lang="en-US" sz="1800" b="1" dirty="0">
              <a:solidFill>
                <a:srgbClr val="FFFFFF"/>
              </a:solidFill>
              <a:ea typeface="ＭＳ Ｐゴシック" charset="0"/>
              <a:cs typeface="ＭＳ Ｐゴシック" charset="0"/>
            </a:endParaRPr>
          </a:p>
        </p:txBody>
      </p:sp>
      <p:sp>
        <p:nvSpPr>
          <p:cNvPr id="469004" name="Rectangle 23"/>
          <p:cNvSpPr>
            <a:spLocks noChangeArrowheads="1"/>
          </p:cNvSpPr>
          <p:nvPr/>
        </p:nvSpPr>
        <p:spPr bwMode="auto">
          <a:xfrm>
            <a:off x="762000" y="-76198"/>
            <a:ext cx="7696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p>
            <a:pPr algn="ctr"/>
            <a:r>
              <a:rPr kumimoji="1" lang="en-US" smtClean="0">
                <a:solidFill>
                  <a:srgbClr val="000000"/>
                </a:solidFill>
                <a:latin typeface="Times New Roman" charset="0"/>
                <a:ea typeface="ＭＳ Ｐゴシック" charset="0"/>
                <a:cs typeface="ＭＳ Ｐゴシック" charset="0"/>
              </a:rPr>
              <a:t>Analgoidea living on skin and in the feather follicles</a:t>
            </a:r>
            <a:endParaRPr kumimoji="1" lang="en-US" b="1" smtClean="0">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41253931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TextBox 9"/>
          <p:cNvSpPr txBox="1">
            <a:spLocks noChangeArrowheads="1"/>
          </p:cNvSpPr>
          <p:nvPr/>
        </p:nvSpPr>
        <p:spPr bwMode="auto">
          <a:xfrm>
            <a:off x="12702" y="6059489"/>
            <a:ext cx="48021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a:defRPr kumimoji="1" sz="2400" b="1">
                <a:solidFill>
                  <a:schemeClr val="tx1"/>
                </a:solidFill>
                <a:latin typeface="Arial" charset="0"/>
                <a:ea typeface="ＭＳ Ｐゴシック" charset="0"/>
                <a:cs typeface="ＭＳ Ｐゴシック" charset="0"/>
              </a:defRPr>
            </a:lvl1pPr>
            <a:lvl2pPr marL="742950" indent="-285750">
              <a:defRPr kumimoji="1" sz="2400" b="1">
                <a:solidFill>
                  <a:schemeClr val="tx1"/>
                </a:solidFill>
                <a:latin typeface="Arial" charset="0"/>
                <a:ea typeface="ＭＳ Ｐゴシック" charset="0"/>
              </a:defRPr>
            </a:lvl2pPr>
            <a:lvl3pPr marL="1143000" indent="-228600">
              <a:defRPr kumimoji="1" sz="2400" b="1">
                <a:solidFill>
                  <a:schemeClr val="tx1"/>
                </a:solidFill>
                <a:latin typeface="Arial" charset="0"/>
                <a:ea typeface="ＭＳ Ｐゴシック" charset="0"/>
              </a:defRPr>
            </a:lvl3pPr>
            <a:lvl4pPr marL="1600200" indent="-228600">
              <a:defRPr kumimoji="1" sz="2400" b="1">
                <a:solidFill>
                  <a:schemeClr val="tx1"/>
                </a:solidFill>
                <a:latin typeface="Arial" charset="0"/>
                <a:ea typeface="ＭＳ Ｐゴシック" charset="0"/>
              </a:defRPr>
            </a:lvl4pPr>
            <a:lvl5pPr marL="2057400" indent="-228600">
              <a:defRPr kumimoji="1"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400" b="1">
                <a:solidFill>
                  <a:schemeClr val="tx1"/>
                </a:solidFill>
                <a:latin typeface="Arial" charset="0"/>
                <a:ea typeface="ＭＳ Ｐゴシック" charset="0"/>
              </a:defRPr>
            </a:lvl9pPr>
          </a:lstStyle>
          <a:p>
            <a:r>
              <a:rPr kumimoji="0" lang="en-US" sz="1800" b="0" i="1">
                <a:solidFill>
                  <a:srgbClr val="000000"/>
                </a:solidFill>
              </a:rPr>
              <a:t>Knemidokoptes mutans</a:t>
            </a:r>
            <a:r>
              <a:rPr kumimoji="0" lang="en-US" sz="1800" b="0">
                <a:solidFill>
                  <a:srgbClr val="000000"/>
                </a:solidFill>
              </a:rPr>
              <a:t>  scaly-leg in chicken.</a:t>
            </a:r>
          </a:p>
        </p:txBody>
      </p:sp>
      <p:pic>
        <p:nvPicPr>
          <p:cNvPr id="471042" name="Picture 7" descr="scalyleg in chicken ex Fai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 y="573088"/>
            <a:ext cx="467836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43" name="Picture 8" descr="Knemidokoptes pilae damage ex Fai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2" y="496888"/>
            <a:ext cx="4225925" cy="578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44" name="TextBox 10"/>
          <p:cNvSpPr txBox="1">
            <a:spLocks noChangeArrowheads="1"/>
          </p:cNvSpPr>
          <p:nvPr/>
        </p:nvSpPr>
        <p:spPr bwMode="auto">
          <a:xfrm>
            <a:off x="4800600" y="6288088"/>
            <a:ext cx="4267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a:defRPr kumimoji="1" sz="2400" b="1">
                <a:solidFill>
                  <a:schemeClr val="tx1"/>
                </a:solidFill>
                <a:latin typeface="Arial" charset="0"/>
                <a:ea typeface="ＭＳ Ｐゴシック" charset="0"/>
                <a:cs typeface="ＭＳ Ｐゴシック" charset="0"/>
              </a:defRPr>
            </a:lvl1pPr>
            <a:lvl2pPr marL="742950" indent="-285750">
              <a:defRPr kumimoji="1" sz="2400" b="1">
                <a:solidFill>
                  <a:schemeClr val="tx1"/>
                </a:solidFill>
                <a:latin typeface="Arial" charset="0"/>
                <a:ea typeface="ＭＳ Ｐゴシック" charset="0"/>
              </a:defRPr>
            </a:lvl2pPr>
            <a:lvl3pPr marL="1143000" indent="-228600">
              <a:defRPr kumimoji="1" sz="2400" b="1">
                <a:solidFill>
                  <a:schemeClr val="tx1"/>
                </a:solidFill>
                <a:latin typeface="Arial" charset="0"/>
                <a:ea typeface="ＭＳ Ｐゴシック" charset="0"/>
              </a:defRPr>
            </a:lvl3pPr>
            <a:lvl4pPr marL="1600200" indent="-228600">
              <a:defRPr kumimoji="1" sz="2400" b="1">
                <a:solidFill>
                  <a:schemeClr val="tx1"/>
                </a:solidFill>
                <a:latin typeface="Arial" charset="0"/>
                <a:ea typeface="ＭＳ Ｐゴシック" charset="0"/>
              </a:defRPr>
            </a:lvl4pPr>
            <a:lvl5pPr marL="2057400" indent="-228600">
              <a:defRPr kumimoji="1"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400" b="1">
                <a:solidFill>
                  <a:schemeClr val="tx1"/>
                </a:solidFill>
                <a:latin typeface="Arial" charset="0"/>
                <a:ea typeface="ＭＳ Ｐゴシック" charset="0"/>
              </a:defRPr>
            </a:lvl9pPr>
          </a:lstStyle>
          <a:p>
            <a:pPr algn="ctr"/>
            <a:r>
              <a:rPr kumimoji="0" lang="en-US" sz="1800" b="0" i="1">
                <a:solidFill>
                  <a:srgbClr val="000000"/>
                </a:solidFill>
              </a:rPr>
              <a:t>Knemidokoptes pilae</a:t>
            </a:r>
            <a:r>
              <a:rPr kumimoji="0" lang="en-US" sz="1800" b="0">
                <a:solidFill>
                  <a:srgbClr val="000000"/>
                </a:solidFill>
              </a:rPr>
              <a:t> damage to beak and cere in parakeet.</a:t>
            </a:r>
          </a:p>
        </p:txBody>
      </p:sp>
      <p:sp>
        <p:nvSpPr>
          <p:cNvPr id="471045" name="Rectangle 6"/>
          <p:cNvSpPr>
            <a:spLocks noChangeArrowheads="1"/>
          </p:cNvSpPr>
          <p:nvPr/>
        </p:nvSpPr>
        <p:spPr bwMode="auto">
          <a:xfrm>
            <a:off x="762000" y="-4761"/>
            <a:ext cx="7696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p>
            <a:pPr algn="ctr"/>
            <a:r>
              <a:rPr kumimoji="1" lang="en-US" smtClean="0">
                <a:solidFill>
                  <a:srgbClr val="000000"/>
                </a:solidFill>
                <a:latin typeface="Times New Roman" charset="0"/>
                <a:ea typeface="ＭＳ Ｐゴシック" charset="0"/>
                <a:cs typeface="ＭＳ Ｐゴシック" charset="0"/>
              </a:rPr>
              <a:t>Analgoidea living on skin and in the feather follicles</a:t>
            </a:r>
            <a:endParaRPr kumimoji="1" lang="en-US" b="1" smtClean="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46363829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82842" y="381000"/>
            <a:ext cx="4717758" cy="5262979"/>
          </a:xfrm>
          <a:prstGeom prst="rect">
            <a:avLst/>
          </a:prstGeom>
          <a:noFill/>
          <a:ln w="9525">
            <a:noFill/>
            <a:miter lim="800000"/>
            <a:headEnd/>
            <a:tailEnd/>
          </a:ln>
        </p:spPr>
        <p:txBody>
          <a:bodyPr wrap="none" lIns="91420" tIns="45711" rIns="91420" bIns="45711">
            <a:prstTxWarp prst="textNoShape">
              <a:avLst/>
            </a:prstTxWarp>
            <a:spAutoFit/>
          </a:bodyPr>
          <a:lstStyle/>
          <a:p>
            <a:pPr marL="609474" indent="-609474"/>
            <a:r>
              <a:rPr lang="en-US" dirty="0" smtClean="0"/>
              <a:t>The </a:t>
            </a:r>
            <a:r>
              <a:rPr lang="en-US" dirty="0" err="1" smtClean="0"/>
              <a:t>superfamily</a:t>
            </a:r>
            <a:r>
              <a:rPr lang="en-US" dirty="0" smtClean="0"/>
              <a:t> </a:t>
            </a:r>
            <a:r>
              <a:rPr lang="en-US" dirty="0" err="1" smtClean="0"/>
              <a:t>Analgoidea</a:t>
            </a:r>
            <a:endParaRPr lang="en-US" dirty="0" smtClean="0"/>
          </a:p>
          <a:p>
            <a:pPr marL="609474" indent="-609474"/>
            <a:endParaRPr lang="en-US" dirty="0" smtClean="0"/>
          </a:p>
          <a:p>
            <a:pPr marL="609474" indent="-609474"/>
            <a:r>
              <a:rPr lang="en-US" dirty="0" smtClean="0"/>
              <a:t>Classification:</a:t>
            </a:r>
          </a:p>
          <a:p>
            <a:pPr marL="609474" indent="-609474"/>
            <a:r>
              <a:rPr lang="en-US" dirty="0" smtClean="0"/>
              <a:t>2 families live on the skin and in</a:t>
            </a:r>
          </a:p>
          <a:p>
            <a:pPr marL="609474" indent="-609474"/>
            <a:r>
              <a:rPr lang="en-US" dirty="0" smtClean="0"/>
              <a:t>feather follicles.</a:t>
            </a:r>
          </a:p>
          <a:p>
            <a:pPr marL="609474" indent="-609474"/>
            <a:endParaRPr lang="en-US" dirty="0" smtClean="0"/>
          </a:p>
          <a:p>
            <a:pPr marL="609474" indent="-609474"/>
            <a:r>
              <a:rPr lang="en-US" b="1" dirty="0" err="1"/>
              <a:t>Knemidokoptidae</a:t>
            </a:r>
            <a:endParaRPr lang="en-US" dirty="0" smtClean="0"/>
          </a:p>
          <a:p>
            <a:pPr marL="609474" indent="-609474"/>
            <a:r>
              <a:rPr lang="en-US" dirty="0" smtClean="0"/>
              <a:t>Species of </a:t>
            </a:r>
            <a:r>
              <a:rPr lang="en-US" i="1" dirty="0" err="1" smtClean="0"/>
              <a:t>Neocnemidocoptes</a:t>
            </a:r>
            <a:endParaRPr lang="en-US" i="1" dirty="0" smtClean="0"/>
          </a:p>
          <a:p>
            <a:pPr marL="609474" indent="-609474"/>
            <a:r>
              <a:rPr lang="en-US" dirty="0" smtClean="0"/>
              <a:t>live in feather follicles and</a:t>
            </a:r>
          </a:p>
          <a:p>
            <a:pPr marL="609474" indent="-609474"/>
            <a:r>
              <a:rPr lang="en-US" dirty="0"/>
              <a:t>c</a:t>
            </a:r>
            <a:r>
              <a:rPr lang="en-US" dirty="0" smtClean="0"/>
              <a:t>an cause “depluming” or </a:t>
            </a:r>
          </a:p>
          <a:p>
            <a:pPr marL="609474" indent="-609474"/>
            <a:r>
              <a:rPr lang="en-US" dirty="0" smtClean="0"/>
              <a:t>feather plucking.  </a:t>
            </a:r>
            <a:r>
              <a:rPr lang="en-US" i="1" dirty="0" smtClean="0"/>
              <a:t>N. </a:t>
            </a:r>
            <a:r>
              <a:rPr lang="en-US" i="1" dirty="0" err="1" smtClean="0"/>
              <a:t>gallinae</a:t>
            </a:r>
            <a:endParaRPr lang="en-US" i="1" dirty="0" smtClean="0"/>
          </a:p>
          <a:p>
            <a:pPr marL="609474" indent="-609474"/>
            <a:r>
              <a:rPr lang="en-US" dirty="0" smtClean="0"/>
              <a:t>occurs in </a:t>
            </a:r>
            <a:r>
              <a:rPr lang="en-US" dirty="0" err="1" smtClean="0"/>
              <a:t>galliform</a:t>
            </a:r>
            <a:r>
              <a:rPr lang="en-US" dirty="0" smtClean="0"/>
              <a:t> birds including</a:t>
            </a:r>
          </a:p>
          <a:p>
            <a:pPr marL="609474" indent="-609474"/>
            <a:r>
              <a:rPr lang="en-US" dirty="0" smtClean="0"/>
              <a:t>domestic poultry and </a:t>
            </a:r>
            <a:r>
              <a:rPr lang="en-US" i="1" dirty="0" smtClean="0"/>
              <a:t>N. levis </a:t>
            </a:r>
          </a:p>
          <a:p>
            <a:pPr marL="609474" indent="-609474"/>
            <a:r>
              <a:rPr lang="en-US" dirty="0" smtClean="0"/>
              <a:t>occurs in pigeons.</a:t>
            </a:r>
          </a:p>
        </p:txBody>
      </p:sp>
      <p:pic>
        <p:nvPicPr>
          <p:cNvPr id="2" name="Picture 1" descr="depluming mite damag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2286001"/>
            <a:ext cx="4419600" cy="3326804"/>
          </a:xfrm>
          <a:prstGeom prst="rect">
            <a:avLst/>
          </a:prstGeom>
        </p:spPr>
      </p:pic>
      <p:sp>
        <p:nvSpPr>
          <p:cNvPr id="3" name="TextBox 2"/>
          <p:cNvSpPr txBox="1"/>
          <p:nvPr/>
        </p:nvSpPr>
        <p:spPr>
          <a:xfrm>
            <a:off x="5705688" y="5634336"/>
            <a:ext cx="2904912" cy="461665"/>
          </a:xfrm>
          <a:prstGeom prst="rect">
            <a:avLst/>
          </a:prstGeom>
          <a:noFill/>
        </p:spPr>
        <p:txBody>
          <a:bodyPr wrap="none" lIns="91420" tIns="45711" rIns="91420" bIns="45711" rtlCol="0">
            <a:spAutoFit/>
          </a:bodyPr>
          <a:lstStyle/>
          <a:p>
            <a:r>
              <a:rPr lang="en-US" dirty="0" smtClean="0"/>
              <a:t>Damage on chicken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66946" name="Picture 2" descr="Heteropsorus_BMOC_07-1015-093.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5590" y="381000"/>
            <a:ext cx="656272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0" name="Rectangle 4"/>
          <p:cNvSpPr>
            <a:spLocks noChangeArrowheads="1"/>
          </p:cNvSpPr>
          <p:nvPr/>
        </p:nvSpPr>
        <p:spPr bwMode="auto">
          <a:xfrm>
            <a:off x="533400" y="2971800"/>
            <a:ext cx="8991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5000"/>
                    </a:schemeClr>
                  </a:outerShdw>
                </a:effectLst>
              </a14:hiddenEffects>
            </a:ext>
          </a:extLst>
        </p:spPr>
        <p:txBody>
          <a:bodyPr lIns="92055" tIns="46029" rIns="92055" bIns="46029" anchor="ctr"/>
          <a:lstStyle/>
          <a:p>
            <a:pPr>
              <a:defRPr/>
            </a:pPr>
            <a:r>
              <a:rPr kumimoji="1" lang="en-US" sz="2300">
                <a:solidFill>
                  <a:srgbClr val="0000FF"/>
                </a:solidFill>
                <a:latin typeface="Times New Roman" charset="0"/>
                <a:ea typeface="ＭＳ Ｐゴシック" charset="0"/>
                <a:cs typeface="ＭＳ Ｐゴシック" charset="0"/>
              </a:rPr>
              <a:t>. </a:t>
            </a:r>
            <a:br>
              <a:rPr kumimoji="1" lang="en-US" sz="2300">
                <a:solidFill>
                  <a:srgbClr val="0000FF"/>
                </a:solidFill>
                <a:latin typeface="Times New Roman" charset="0"/>
                <a:ea typeface="ＭＳ Ｐゴシック" charset="0"/>
                <a:cs typeface="ＭＳ Ｐゴシック" charset="0"/>
              </a:rPr>
            </a:br>
            <a:endParaRPr kumimoji="1" lang="en-US">
              <a:solidFill>
                <a:srgbClr val="000099"/>
              </a:solidFill>
              <a:latin typeface="Times New Roman" charset="0"/>
              <a:ea typeface="ＭＳ Ｐゴシック" charset="0"/>
              <a:cs typeface="ＭＳ Ｐゴシック" charset="0"/>
            </a:endParaRPr>
          </a:p>
        </p:txBody>
      </p:sp>
      <p:sp>
        <p:nvSpPr>
          <p:cNvPr id="121869" name="Text Box 13"/>
          <p:cNvSpPr txBox="1">
            <a:spLocks noChangeArrowheads="1"/>
          </p:cNvSpPr>
          <p:nvPr/>
        </p:nvSpPr>
        <p:spPr bwMode="auto">
          <a:xfrm>
            <a:off x="3733802" y="6429377"/>
            <a:ext cx="2613025" cy="27622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0" tIns="45711" rIns="91420" bIns="45711" anchor="ctr">
            <a:spAutoFit/>
          </a:bodyPr>
          <a:lstStyle/>
          <a:p>
            <a:pPr algn="ctr">
              <a:defRPr/>
            </a:pPr>
            <a:r>
              <a:rPr kumimoji="1" lang="en-US" sz="1200" dirty="0" err="1">
                <a:solidFill>
                  <a:srgbClr val="0000FF"/>
                </a:solidFill>
                <a:ea typeface="ＭＳ Ｐゴシック" charset="0"/>
                <a:cs typeface="ＭＳ Ｐゴシック" charset="0"/>
              </a:rPr>
              <a:t>Heterosporus</a:t>
            </a:r>
            <a:r>
              <a:rPr kumimoji="1" lang="en-US" sz="1200" dirty="0">
                <a:solidFill>
                  <a:srgbClr val="0000FF"/>
                </a:solidFill>
                <a:ea typeface="ＭＳ Ｐゴシック" charset="0"/>
                <a:cs typeface="ＭＳ Ｐゴシック" charset="0"/>
              </a:rPr>
              <a:t> (</a:t>
            </a:r>
            <a:r>
              <a:rPr kumimoji="1" lang="en-US" sz="1200" dirty="0" err="1">
                <a:solidFill>
                  <a:srgbClr val="0000FF"/>
                </a:solidFill>
                <a:ea typeface="ＭＳ Ｐゴシック" charset="0"/>
                <a:cs typeface="ＭＳ Ｐゴシック" charset="0"/>
              </a:rPr>
              <a:t>Heterosporidae</a:t>
            </a:r>
            <a:r>
              <a:rPr kumimoji="1" lang="en-US" sz="1200" dirty="0">
                <a:solidFill>
                  <a:srgbClr val="0000FF"/>
                </a:solidFill>
                <a:ea typeface="ＭＳ Ｐゴシック" charset="0"/>
                <a:cs typeface="ＭＳ Ｐゴシック" charset="0"/>
              </a:rPr>
              <a:t>)</a:t>
            </a:r>
            <a:endParaRPr kumimoji="1" lang="en-US" b="1" dirty="0">
              <a:solidFill>
                <a:srgbClr val="FFFFFF"/>
              </a:solidFill>
              <a:ea typeface="ＭＳ Ｐゴシック" charset="0"/>
              <a:cs typeface="ＭＳ Ｐゴシック" charset="0"/>
            </a:endParaRPr>
          </a:p>
        </p:txBody>
      </p:sp>
      <p:sp>
        <p:nvSpPr>
          <p:cNvPr id="466950" name="Rectangle 23"/>
          <p:cNvSpPr>
            <a:spLocks noChangeArrowheads="1"/>
          </p:cNvSpPr>
          <p:nvPr/>
        </p:nvSpPr>
        <p:spPr bwMode="auto">
          <a:xfrm>
            <a:off x="762000" y="-76198"/>
            <a:ext cx="7696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p>
            <a:pPr algn="ctr"/>
            <a:r>
              <a:rPr kumimoji="1" lang="en-US" smtClean="0">
                <a:solidFill>
                  <a:srgbClr val="000000"/>
                </a:solidFill>
                <a:latin typeface="Times New Roman" charset="0"/>
                <a:ea typeface="ＭＳ Ｐゴシック" charset="0"/>
                <a:cs typeface="ＭＳ Ｐゴシック" charset="0"/>
              </a:rPr>
              <a:t>Analgoidea living on skin and in the feather follicles</a:t>
            </a:r>
            <a:endParaRPr kumimoji="1" lang="en-US" b="1" smtClean="0">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339275683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76201" y="1"/>
            <a:ext cx="5364319" cy="4154983"/>
          </a:xfrm>
          <a:prstGeom prst="rect">
            <a:avLst/>
          </a:prstGeom>
          <a:noFill/>
          <a:ln w="9525">
            <a:noFill/>
            <a:miter lim="800000"/>
            <a:headEnd/>
            <a:tailEnd/>
          </a:ln>
        </p:spPr>
        <p:txBody>
          <a:bodyPr wrap="none" lIns="91420" tIns="45711" rIns="91420" bIns="45711">
            <a:prstTxWarp prst="textNoShape">
              <a:avLst/>
            </a:prstTxWarp>
            <a:spAutoFit/>
          </a:bodyPr>
          <a:lstStyle/>
          <a:p>
            <a:pPr marL="609474" indent="-609474"/>
            <a:r>
              <a:rPr lang="en-US" dirty="0" smtClean="0"/>
              <a:t>The </a:t>
            </a:r>
            <a:r>
              <a:rPr lang="en-US" dirty="0" err="1" smtClean="0"/>
              <a:t>superfamily</a:t>
            </a:r>
            <a:r>
              <a:rPr lang="en-US" dirty="0" smtClean="0"/>
              <a:t> </a:t>
            </a:r>
            <a:r>
              <a:rPr lang="en-US" dirty="0" err="1" smtClean="0"/>
              <a:t>Analgoidea</a:t>
            </a:r>
            <a:endParaRPr lang="en-US" dirty="0" smtClean="0"/>
          </a:p>
          <a:p>
            <a:pPr marL="609474" indent="-609474"/>
            <a:endParaRPr lang="en-US" dirty="0" smtClean="0"/>
          </a:p>
          <a:p>
            <a:pPr marL="609474" indent="-609474"/>
            <a:r>
              <a:rPr lang="en-US" dirty="0" smtClean="0"/>
              <a:t>Classification:</a:t>
            </a:r>
          </a:p>
          <a:p>
            <a:pPr marL="609474" indent="-609474"/>
            <a:r>
              <a:rPr lang="en-US" dirty="0" smtClean="0"/>
              <a:t>2 families live on the skin and in</a:t>
            </a:r>
          </a:p>
          <a:p>
            <a:pPr marL="609474" indent="-609474"/>
            <a:r>
              <a:rPr lang="en-US" dirty="0" smtClean="0"/>
              <a:t>feather follicles.</a:t>
            </a:r>
          </a:p>
          <a:p>
            <a:pPr marL="609474" indent="-609474"/>
            <a:endParaRPr lang="en-US" dirty="0" smtClean="0"/>
          </a:p>
          <a:p>
            <a:pPr marL="609474" indent="-609474"/>
            <a:r>
              <a:rPr lang="en-US" dirty="0" smtClean="0"/>
              <a:t>Species of </a:t>
            </a:r>
            <a:r>
              <a:rPr lang="en-US" i="1" dirty="0" err="1" smtClean="0"/>
              <a:t>Myialges</a:t>
            </a:r>
            <a:r>
              <a:rPr lang="en-US" i="1" dirty="0" smtClean="0"/>
              <a:t> </a:t>
            </a:r>
            <a:r>
              <a:rPr lang="en-US" dirty="0" smtClean="0"/>
              <a:t>and </a:t>
            </a:r>
            <a:r>
              <a:rPr lang="en-US" i="1" dirty="0" err="1" smtClean="0"/>
              <a:t>Promyialges</a:t>
            </a:r>
            <a:endParaRPr lang="en-US" i="1" dirty="0" smtClean="0"/>
          </a:p>
          <a:p>
            <a:pPr marL="609474" indent="-609474"/>
            <a:r>
              <a:rPr lang="en-US" dirty="0" smtClean="0"/>
              <a:t>are hyperparasites of </a:t>
            </a:r>
            <a:r>
              <a:rPr lang="en-US" dirty="0" err="1" smtClean="0"/>
              <a:t>Hippoboscidae</a:t>
            </a:r>
            <a:endParaRPr lang="en-US" dirty="0" smtClean="0"/>
          </a:p>
          <a:p>
            <a:pPr marL="609474" indent="-609474"/>
            <a:r>
              <a:rPr lang="en-US" dirty="0" smtClean="0"/>
              <a:t>as adult females. Species have broad</a:t>
            </a:r>
          </a:p>
          <a:p>
            <a:pPr marL="609474" indent="-609474"/>
            <a:r>
              <a:rPr lang="en-US" dirty="0" smtClean="0"/>
              <a:t>host ranges for both birds &amp; flies.</a:t>
            </a:r>
          </a:p>
          <a:p>
            <a:pPr marL="609474" indent="-609474"/>
            <a:endParaRPr lang="en-US" dirty="0" smtClean="0"/>
          </a:p>
        </p:txBody>
      </p:sp>
      <p:sp>
        <p:nvSpPr>
          <p:cNvPr id="11" name="TextBox 10"/>
          <p:cNvSpPr txBox="1"/>
          <p:nvPr/>
        </p:nvSpPr>
        <p:spPr>
          <a:xfrm>
            <a:off x="4800600" y="5029201"/>
            <a:ext cx="3159604" cy="369322"/>
          </a:xfrm>
          <a:prstGeom prst="rect">
            <a:avLst/>
          </a:prstGeom>
          <a:noFill/>
        </p:spPr>
        <p:txBody>
          <a:bodyPr wrap="none" lIns="91420" tIns="45711" rIns="91420" bIns="45711" rtlCol="0">
            <a:spAutoFit/>
          </a:bodyPr>
          <a:lstStyle/>
          <a:p>
            <a:r>
              <a:rPr lang="en-US" sz="1800" i="1" dirty="0" err="1"/>
              <a:t>Myialges</a:t>
            </a:r>
            <a:r>
              <a:rPr lang="en-US" sz="1800" i="1" dirty="0"/>
              <a:t> sp.</a:t>
            </a:r>
            <a:r>
              <a:rPr lang="en-US" sz="1800" dirty="0"/>
              <a:t> on </a:t>
            </a:r>
            <a:r>
              <a:rPr lang="en-US" sz="1800" dirty="0" err="1"/>
              <a:t>hippoboscid</a:t>
            </a:r>
            <a:endParaRPr lang="en-US" sz="1800" dirty="0"/>
          </a:p>
        </p:txBody>
      </p:sp>
      <p:pic>
        <p:nvPicPr>
          <p:cNvPr id="7" name="Picture 6" descr="Myialges ex hippoboscid.jpg"/>
          <p:cNvPicPr>
            <a:picLocks noChangeAspect="1"/>
          </p:cNvPicPr>
          <p:nvPr/>
        </p:nvPicPr>
        <p:blipFill>
          <a:blip r:embed="rId3"/>
          <a:stretch>
            <a:fillRect/>
          </a:stretch>
        </p:blipFill>
        <p:spPr>
          <a:xfrm>
            <a:off x="6371455" y="12700"/>
            <a:ext cx="2772547" cy="4103370"/>
          </a:xfrm>
          <a:prstGeom prst="rect">
            <a:avLst/>
          </a:prstGeom>
        </p:spPr>
      </p:pic>
      <p:pic>
        <p:nvPicPr>
          <p:cNvPr id="12" name="Picture 11" descr="Myialges ex hippoboscid large.jpg"/>
          <p:cNvPicPr>
            <a:picLocks noChangeAspect="1"/>
          </p:cNvPicPr>
          <p:nvPr/>
        </p:nvPicPr>
        <p:blipFill>
          <a:blip r:embed="rId4"/>
          <a:stretch>
            <a:fillRect/>
          </a:stretch>
        </p:blipFill>
        <p:spPr>
          <a:xfrm>
            <a:off x="-76200" y="3722026"/>
            <a:ext cx="4724401" cy="3135975"/>
          </a:xfrm>
          <a:prstGeom prst="rect">
            <a:avLst/>
          </a:prstGeom>
        </p:spPr>
      </p:pic>
      <p:sp>
        <p:nvSpPr>
          <p:cNvPr id="6" name="Rectangle 5"/>
          <p:cNvSpPr/>
          <p:nvPr/>
        </p:nvSpPr>
        <p:spPr bwMode="auto">
          <a:xfrm>
            <a:off x="7239001" y="1981200"/>
            <a:ext cx="838200" cy="685800"/>
          </a:xfrm>
          <a:prstGeom prst="rect">
            <a:avLst/>
          </a:prstGeom>
          <a:noFill/>
          <a:ln w="12700" cap="flat" cmpd="sng" algn="ctr">
            <a:solidFill>
              <a:srgbClr val="FF0000"/>
            </a:solidFill>
            <a:prstDash val="solid"/>
            <a:round/>
            <a:headEnd type="none" w="med" len="med"/>
            <a:tailEnd type="none" w="med" len="med"/>
          </a:ln>
          <a:effectLst/>
        </p:spPr>
        <p:txBody>
          <a:bodyPr lIns="91430" tIns="45715" rIns="91430" bIns="45715"/>
          <a:lstStyle/>
          <a:p>
            <a:endParaRPr lang="en-US"/>
          </a:p>
        </p:txBody>
      </p:sp>
      <p:sp>
        <p:nvSpPr>
          <p:cNvPr id="8" name="Line 15"/>
          <p:cNvSpPr>
            <a:spLocks noChangeShapeType="1"/>
          </p:cNvSpPr>
          <p:nvPr/>
        </p:nvSpPr>
        <p:spPr bwMode="auto">
          <a:xfrm flipH="1" flipV="1">
            <a:off x="1981200" y="5486400"/>
            <a:ext cx="152400" cy="228600"/>
          </a:xfrm>
          <a:prstGeom prst="line">
            <a:avLst/>
          </a:prstGeom>
          <a:noFill/>
          <a:ln w="28575">
            <a:solidFill>
              <a:srgbClr val="FF0000"/>
            </a:solidFill>
            <a:round/>
            <a:headEnd/>
            <a:tailEnd type="triangle" w="med" len="med"/>
          </a:ln>
        </p:spPr>
        <p:txBody>
          <a:bodyPr wrap="none" lIns="91420" tIns="45711" rIns="91420" bIns="45711" anchor="ctr">
            <a:prstTxWarp prst="textNoShape">
              <a:avLst/>
            </a:prstTxWarp>
          </a:bodyPr>
          <a:lstStyle/>
          <a:p>
            <a:endParaRPr lang="en-US"/>
          </a:p>
        </p:txBody>
      </p:sp>
      <p:sp>
        <p:nvSpPr>
          <p:cNvPr id="9" name="Line 15"/>
          <p:cNvSpPr>
            <a:spLocks noChangeShapeType="1"/>
          </p:cNvSpPr>
          <p:nvPr/>
        </p:nvSpPr>
        <p:spPr bwMode="auto">
          <a:xfrm flipV="1">
            <a:off x="2286000" y="5410201"/>
            <a:ext cx="76200" cy="228600"/>
          </a:xfrm>
          <a:prstGeom prst="line">
            <a:avLst/>
          </a:prstGeom>
          <a:noFill/>
          <a:ln w="28575">
            <a:solidFill>
              <a:srgbClr val="FF0000"/>
            </a:solidFill>
            <a:round/>
            <a:headEnd/>
            <a:tailEnd type="triangle" w="med" len="med"/>
          </a:ln>
        </p:spPr>
        <p:txBody>
          <a:bodyPr wrap="none" lIns="91420" tIns="45711" rIns="91420" bIns="45711" anchor="ctr">
            <a:prstTxWarp prst="textNoShape">
              <a:avLst/>
            </a:prstTxWarp>
          </a:bodyPr>
          <a:lstStyle/>
          <a:p>
            <a:endParaRPr lang="en-US"/>
          </a:p>
        </p:txBody>
      </p:sp>
      <p:sp>
        <p:nvSpPr>
          <p:cNvPr id="3" name="Rectangle 2"/>
          <p:cNvSpPr/>
          <p:nvPr/>
        </p:nvSpPr>
        <p:spPr>
          <a:xfrm>
            <a:off x="1752600" y="5715000"/>
            <a:ext cx="736162" cy="369332"/>
          </a:xfrm>
          <a:prstGeom prst="rect">
            <a:avLst/>
          </a:prstGeom>
        </p:spPr>
        <p:txBody>
          <a:bodyPr wrap="none" lIns="91430" tIns="45715" rIns="91430" bIns="45715">
            <a:spAutoFit/>
          </a:bodyPr>
          <a:lstStyle/>
          <a:p>
            <a:pPr lvl="0"/>
            <a:r>
              <a:rPr lang="en-US" sz="1800" dirty="0">
                <a:solidFill>
                  <a:srgbClr val="FFFFFF"/>
                </a:solidFill>
              </a:rPr>
              <a:t>mites</a:t>
            </a: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381001" y="355602"/>
            <a:ext cx="5295340" cy="5262979"/>
          </a:xfrm>
          <a:prstGeom prst="rect">
            <a:avLst/>
          </a:prstGeom>
          <a:noFill/>
          <a:ln w="9525">
            <a:noFill/>
            <a:miter lim="800000"/>
            <a:headEnd/>
            <a:tailEnd/>
          </a:ln>
        </p:spPr>
        <p:txBody>
          <a:bodyPr wrap="none" lIns="91420" tIns="45711" rIns="91420" bIns="45711">
            <a:prstTxWarp prst="textNoShape">
              <a:avLst/>
            </a:prstTxWarp>
            <a:spAutoFit/>
          </a:bodyPr>
          <a:lstStyle/>
          <a:p>
            <a:pPr marL="609474" indent="-609474"/>
            <a:r>
              <a:rPr lang="en-US" dirty="0" smtClean="0"/>
              <a:t>The </a:t>
            </a:r>
            <a:r>
              <a:rPr lang="en-US" dirty="0" err="1" smtClean="0"/>
              <a:t>superfamily</a:t>
            </a:r>
            <a:r>
              <a:rPr lang="en-US" dirty="0" smtClean="0"/>
              <a:t> </a:t>
            </a:r>
            <a:r>
              <a:rPr lang="en-US" dirty="0" err="1" smtClean="0"/>
              <a:t>Analgoidea</a:t>
            </a:r>
            <a:endParaRPr lang="en-US" dirty="0" smtClean="0"/>
          </a:p>
          <a:p>
            <a:pPr marL="609474" indent="-609474"/>
            <a:endParaRPr lang="en-US" dirty="0" smtClean="0"/>
          </a:p>
          <a:p>
            <a:pPr marL="609474" indent="-609474"/>
            <a:r>
              <a:rPr lang="en-US" dirty="0" smtClean="0"/>
              <a:t>Classification:</a:t>
            </a:r>
          </a:p>
          <a:p>
            <a:pPr marL="609474" indent="-609474"/>
            <a:r>
              <a:rPr lang="en-US" dirty="0" smtClean="0"/>
              <a:t>2 families live on the skin and in</a:t>
            </a:r>
          </a:p>
          <a:p>
            <a:pPr marL="609474" indent="-609474"/>
            <a:r>
              <a:rPr lang="en-US" dirty="0" smtClean="0"/>
              <a:t>feather follicles.</a:t>
            </a:r>
          </a:p>
          <a:p>
            <a:pPr marL="609474" indent="-609474"/>
            <a:endParaRPr lang="en-US" dirty="0" smtClean="0"/>
          </a:p>
          <a:p>
            <a:pPr marL="609474" indent="-609474"/>
            <a:r>
              <a:rPr lang="en-US" dirty="0" smtClean="0"/>
              <a:t>2. Family </a:t>
            </a:r>
            <a:r>
              <a:rPr lang="en-US" b="1" dirty="0" err="1" smtClean="0"/>
              <a:t>Dermationidae</a:t>
            </a:r>
            <a:r>
              <a:rPr lang="en-US" b="1" dirty="0" smtClean="0"/>
              <a:t>.</a:t>
            </a:r>
          </a:p>
          <a:p>
            <a:pPr marL="609474" indent="-609474"/>
            <a:r>
              <a:rPr lang="en-US" dirty="0" smtClean="0"/>
              <a:t>Formerly included in </a:t>
            </a:r>
            <a:r>
              <a:rPr lang="en-US" dirty="0" err="1" smtClean="0"/>
              <a:t>Epidermoptidae</a:t>
            </a:r>
            <a:r>
              <a:rPr lang="en-US" dirty="0" smtClean="0"/>
              <a:t>,</a:t>
            </a:r>
          </a:p>
          <a:p>
            <a:pPr marL="609474" indent="-609474"/>
            <a:r>
              <a:rPr lang="en-US" dirty="0" smtClean="0"/>
              <a:t>but differs in having longer tarsi</a:t>
            </a:r>
          </a:p>
          <a:p>
            <a:pPr marL="609474" indent="-609474"/>
            <a:r>
              <a:rPr lang="en-US" dirty="0" smtClean="0"/>
              <a:t>without apical hooks.</a:t>
            </a:r>
          </a:p>
          <a:p>
            <a:pPr marL="609474" indent="-609474"/>
            <a:endParaRPr lang="en-US" dirty="0" smtClean="0"/>
          </a:p>
          <a:p>
            <a:pPr marL="609474" indent="-609474"/>
            <a:r>
              <a:rPr lang="en-US" i="1" dirty="0" err="1" smtClean="0"/>
              <a:t>Rivoltasia</a:t>
            </a:r>
            <a:r>
              <a:rPr lang="en-US" i="1" dirty="0" smtClean="0"/>
              <a:t> </a:t>
            </a:r>
            <a:r>
              <a:rPr lang="en-US" i="1" dirty="0" err="1" smtClean="0"/>
              <a:t>bifurcata</a:t>
            </a:r>
            <a:r>
              <a:rPr lang="en-US" i="1" dirty="0" smtClean="0"/>
              <a:t> </a:t>
            </a:r>
            <a:r>
              <a:rPr lang="en-US" dirty="0" smtClean="0"/>
              <a:t>occurs on</a:t>
            </a:r>
          </a:p>
          <a:p>
            <a:pPr marL="609474" indent="-609474"/>
            <a:r>
              <a:rPr lang="en-US" dirty="0" smtClean="0"/>
              <a:t>domestic chickens but is rarely</a:t>
            </a:r>
          </a:p>
          <a:p>
            <a:pPr marL="609474" indent="-609474"/>
            <a:r>
              <a:rPr lang="en-US" dirty="0" smtClean="0"/>
              <a:t>reported today.</a:t>
            </a:r>
          </a:p>
        </p:txBody>
      </p:sp>
      <p:sp>
        <p:nvSpPr>
          <p:cNvPr id="10" name="TextBox 9"/>
          <p:cNvSpPr txBox="1"/>
          <p:nvPr/>
        </p:nvSpPr>
        <p:spPr>
          <a:xfrm>
            <a:off x="5867400" y="3962400"/>
            <a:ext cx="1894234" cy="923330"/>
          </a:xfrm>
          <a:prstGeom prst="rect">
            <a:avLst/>
          </a:prstGeom>
          <a:noFill/>
        </p:spPr>
        <p:txBody>
          <a:bodyPr wrap="none" lIns="91420" tIns="45711" rIns="91420" bIns="45711" rtlCol="0">
            <a:spAutoFit/>
          </a:bodyPr>
          <a:lstStyle/>
          <a:p>
            <a:r>
              <a:rPr lang="en-US" sz="1800" i="1" dirty="0" err="1"/>
              <a:t>Passeroptes</a:t>
            </a:r>
            <a:r>
              <a:rPr lang="en-US" sz="1800" i="1" dirty="0"/>
              <a:t> sp.</a:t>
            </a:r>
          </a:p>
          <a:p>
            <a:r>
              <a:rPr lang="en-US" sz="1800" dirty="0"/>
              <a:t>(</a:t>
            </a:r>
            <a:r>
              <a:rPr lang="en-US" sz="1800" dirty="0" err="1"/>
              <a:t>Dermationidae</a:t>
            </a:r>
            <a:r>
              <a:rPr lang="en-US" sz="1800" dirty="0"/>
              <a:t>) </a:t>
            </a:r>
          </a:p>
          <a:p>
            <a:r>
              <a:rPr lang="en-US" sz="1800" dirty="0"/>
              <a:t>from kinglet.</a:t>
            </a:r>
          </a:p>
        </p:txBody>
      </p:sp>
      <p:pic>
        <p:nvPicPr>
          <p:cNvPr id="8" name="Picture 7" descr="Passeroptes ex Regulus satrapa2.JPG"/>
          <p:cNvPicPr>
            <a:picLocks noChangeAspect="1"/>
          </p:cNvPicPr>
          <p:nvPr/>
        </p:nvPicPr>
        <p:blipFill>
          <a:blip r:embed="rId3"/>
          <a:stretch>
            <a:fillRect/>
          </a:stretch>
        </p:blipFill>
        <p:spPr>
          <a:xfrm>
            <a:off x="5588000" y="1219200"/>
            <a:ext cx="3556000" cy="2667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25400" y="152400"/>
            <a:ext cx="5283200" cy="5262979"/>
          </a:xfrm>
          <a:prstGeom prst="rect">
            <a:avLst/>
          </a:prstGeom>
          <a:noFill/>
          <a:ln w="9525">
            <a:noFill/>
            <a:miter lim="800000"/>
            <a:headEnd/>
            <a:tailEnd/>
          </a:ln>
        </p:spPr>
        <p:txBody>
          <a:bodyPr wrap="square" lIns="91420" tIns="45711" rIns="91420" bIns="45711">
            <a:prstTxWarp prst="textNoShape">
              <a:avLst/>
            </a:prstTxWarp>
            <a:spAutoFit/>
          </a:bodyPr>
          <a:lstStyle/>
          <a:p>
            <a:pPr marL="609474" indent="-609474"/>
            <a:r>
              <a:rPr lang="en-US" dirty="0" smtClean="0"/>
              <a:t>The </a:t>
            </a:r>
            <a:r>
              <a:rPr lang="en-US" dirty="0" err="1" smtClean="0"/>
              <a:t>superfamily</a:t>
            </a:r>
            <a:r>
              <a:rPr lang="en-US" dirty="0" smtClean="0"/>
              <a:t> </a:t>
            </a:r>
            <a:r>
              <a:rPr lang="en-US" dirty="0" err="1" smtClean="0"/>
              <a:t>Analgoidea</a:t>
            </a:r>
            <a:endParaRPr lang="en-US" dirty="0" smtClean="0"/>
          </a:p>
          <a:p>
            <a:pPr marL="609474" indent="-609474"/>
            <a:endParaRPr lang="en-US" dirty="0" smtClean="0"/>
          </a:p>
          <a:p>
            <a:pPr marL="609474" indent="-609474"/>
            <a:r>
              <a:rPr lang="en-US" dirty="0" smtClean="0"/>
              <a:t>Classification:</a:t>
            </a:r>
          </a:p>
          <a:p>
            <a:pPr marL="609474" indent="-609474"/>
            <a:r>
              <a:rPr lang="en-US" dirty="0" smtClean="0"/>
              <a:t>2 families live as </a:t>
            </a:r>
            <a:r>
              <a:rPr lang="en-US" dirty="0" err="1" smtClean="0"/>
              <a:t>endoparasites</a:t>
            </a:r>
            <a:endParaRPr lang="en-US" dirty="0" smtClean="0"/>
          </a:p>
          <a:p>
            <a:pPr marL="609474" indent="-609474"/>
            <a:r>
              <a:rPr lang="en-US" dirty="0" smtClean="0"/>
              <a:t>in the respiratory tract.</a:t>
            </a:r>
          </a:p>
          <a:p>
            <a:pPr marL="609474" indent="-609474"/>
            <a:endParaRPr lang="en-US" dirty="0" smtClean="0"/>
          </a:p>
          <a:p>
            <a:pPr marL="609474" indent="-609474"/>
            <a:r>
              <a:rPr lang="en-US" dirty="0" smtClean="0"/>
              <a:t>1. Family </a:t>
            </a:r>
            <a:r>
              <a:rPr lang="en-US" b="1" dirty="0" err="1" smtClean="0"/>
              <a:t>Turbinoptidae</a:t>
            </a:r>
            <a:endParaRPr lang="en-US" b="1" dirty="0" smtClean="0"/>
          </a:p>
          <a:p>
            <a:pPr marL="609474" indent="-609474"/>
            <a:r>
              <a:rPr lang="en-US" dirty="0" smtClean="0"/>
              <a:t>Inhabit dry area immediately inside nostrils.</a:t>
            </a:r>
          </a:p>
          <a:p>
            <a:pPr marL="609474" indent="-609474"/>
            <a:r>
              <a:rPr lang="en-US" dirty="0" smtClean="0"/>
              <a:t>Found in many bird orders.</a:t>
            </a:r>
          </a:p>
          <a:p>
            <a:pPr marL="609474" indent="-609474"/>
            <a:r>
              <a:rPr lang="en-US" dirty="0" smtClean="0"/>
              <a:t>All tarsi extremely short, with strongly</a:t>
            </a:r>
          </a:p>
          <a:p>
            <a:pPr marL="609474" indent="-609474"/>
            <a:r>
              <a:rPr lang="en-US" dirty="0" smtClean="0"/>
              <a:t>hooked </a:t>
            </a:r>
            <a:r>
              <a:rPr lang="en-US" dirty="0" err="1" smtClean="0"/>
              <a:t>empodial</a:t>
            </a:r>
            <a:r>
              <a:rPr lang="en-US" dirty="0" smtClean="0"/>
              <a:t> claw; </a:t>
            </a:r>
            <a:r>
              <a:rPr lang="en-US" dirty="0" err="1" smtClean="0"/>
              <a:t>ambulacrum</a:t>
            </a:r>
            <a:endParaRPr lang="en-US" dirty="0" smtClean="0"/>
          </a:p>
          <a:p>
            <a:pPr marL="609474" indent="-609474"/>
            <a:r>
              <a:rPr lang="en-US" dirty="0" smtClean="0"/>
              <a:t>reduced.</a:t>
            </a:r>
          </a:p>
          <a:p>
            <a:pPr marL="609474" indent="-609474"/>
            <a:endParaRPr lang="en-US" dirty="0" smtClean="0"/>
          </a:p>
        </p:txBody>
      </p:sp>
      <p:sp>
        <p:nvSpPr>
          <p:cNvPr id="10" name="TextBox 9"/>
          <p:cNvSpPr txBox="1"/>
          <p:nvPr/>
        </p:nvSpPr>
        <p:spPr>
          <a:xfrm>
            <a:off x="6019800" y="5257800"/>
            <a:ext cx="2839430" cy="923330"/>
          </a:xfrm>
          <a:prstGeom prst="rect">
            <a:avLst/>
          </a:prstGeom>
          <a:noFill/>
        </p:spPr>
        <p:txBody>
          <a:bodyPr wrap="none" lIns="91420" tIns="45711" rIns="91420" bIns="45711" rtlCol="0">
            <a:spAutoFit/>
          </a:bodyPr>
          <a:lstStyle/>
          <a:p>
            <a:r>
              <a:rPr lang="en-US" sz="1800" i="1" dirty="0" err="1"/>
              <a:t>Turbinoptes</a:t>
            </a:r>
            <a:r>
              <a:rPr lang="en-US" sz="1800" i="1" dirty="0"/>
              <a:t> </a:t>
            </a:r>
            <a:r>
              <a:rPr lang="en-US" sz="1800" i="1" dirty="0" err="1"/>
              <a:t>strandtmanni</a:t>
            </a:r>
            <a:endParaRPr lang="en-US" sz="1800" i="1" dirty="0"/>
          </a:p>
          <a:p>
            <a:r>
              <a:rPr lang="en-US" sz="1800" dirty="0"/>
              <a:t>(</a:t>
            </a:r>
            <a:r>
              <a:rPr lang="en-US" sz="1800" dirty="0" err="1"/>
              <a:t>Turbinoptidae</a:t>
            </a:r>
            <a:r>
              <a:rPr lang="en-US" sz="1800" dirty="0"/>
              <a:t>) </a:t>
            </a:r>
          </a:p>
          <a:p>
            <a:r>
              <a:rPr lang="en-US" sz="1800" dirty="0"/>
              <a:t>from ring-billed gull.</a:t>
            </a:r>
          </a:p>
        </p:txBody>
      </p:sp>
      <p:pic>
        <p:nvPicPr>
          <p:cNvPr id="5" name="Picture 4" descr="Turbinoptes strandtmanni.jpg"/>
          <p:cNvPicPr>
            <a:picLocks noChangeAspect="1"/>
          </p:cNvPicPr>
          <p:nvPr/>
        </p:nvPicPr>
        <p:blipFill>
          <a:blip r:embed="rId3"/>
          <a:stretch>
            <a:fillRect/>
          </a:stretch>
        </p:blipFill>
        <p:spPr>
          <a:xfrm>
            <a:off x="5105402" y="-25400"/>
            <a:ext cx="4000501" cy="5189222"/>
          </a:xfrm>
          <a:prstGeom prst="rect">
            <a:avLst/>
          </a:prstGeom>
        </p:spPr>
      </p:pic>
      <p:sp>
        <p:nvSpPr>
          <p:cNvPr id="7" name="Line 15"/>
          <p:cNvSpPr>
            <a:spLocks noChangeShapeType="1"/>
          </p:cNvSpPr>
          <p:nvPr/>
        </p:nvSpPr>
        <p:spPr bwMode="auto">
          <a:xfrm>
            <a:off x="6096000" y="533400"/>
            <a:ext cx="533400" cy="0"/>
          </a:xfrm>
          <a:prstGeom prst="line">
            <a:avLst/>
          </a:prstGeom>
          <a:noFill/>
          <a:ln w="28575">
            <a:solidFill>
              <a:srgbClr val="FF0000"/>
            </a:solidFill>
            <a:round/>
            <a:headEnd/>
            <a:tailEnd type="triangle" w="med" len="med"/>
          </a:ln>
        </p:spPr>
        <p:txBody>
          <a:bodyPr wrap="none" lIns="91420" tIns="45711" rIns="91420" bIns="45711" anchor="ctr">
            <a:prstTxWarp prst="textNoShape">
              <a:avLst/>
            </a:prstTxWarp>
          </a:bodyPr>
          <a:lstStyle/>
          <a:p>
            <a:endParaRPr lang="en-US"/>
          </a:p>
        </p:txBody>
      </p:sp>
      <p:sp>
        <p:nvSpPr>
          <p:cNvPr id="3" name="Rectangle 2"/>
          <p:cNvSpPr/>
          <p:nvPr/>
        </p:nvSpPr>
        <p:spPr>
          <a:xfrm>
            <a:off x="4038600" y="304802"/>
            <a:ext cx="2059688" cy="954097"/>
          </a:xfrm>
          <a:prstGeom prst="rect">
            <a:avLst/>
          </a:prstGeom>
        </p:spPr>
        <p:txBody>
          <a:bodyPr wrap="square" lIns="91420" tIns="45711" rIns="91420" bIns="45711">
            <a:spAutoFit/>
          </a:bodyPr>
          <a:lstStyle/>
          <a:p>
            <a:pPr algn="ctr"/>
            <a:r>
              <a:rPr lang="en-US" sz="1400" dirty="0"/>
              <a:t>tarsi extremely short,</a:t>
            </a:r>
          </a:p>
          <a:p>
            <a:pPr marL="609474" indent="-609474" algn="ctr"/>
            <a:r>
              <a:rPr lang="en-US" sz="1400" dirty="0"/>
              <a:t>ambulacrum</a:t>
            </a:r>
          </a:p>
          <a:p>
            <a:pPr marL="609474" indent="-609474" algn="ctr"/>
            <a:r>
              <a:rPr lang="en-US" sz="1400" dirty="0"/>
              <a:t>reduced,</a:t>
            </a:r>
          </a:p>
          <a:p>
            <a:pPr algn="ctr"/>
            <a:r>
              <a:rPr lang="en-US" sz="1400" dirty="0"/>
              <a:t>claw strongly hooked</a:t>
            </a:r>
          </a:p>
        </p:txBody>
      </p:sp>
      <p:sp>
        <p:nvSpPr>
          <p:cNvPr id="9" name="Line 15"/>
          <p:cNvSpPr>
            <a:spLocks noChangeShapeType="1"/>
          </p:cNvSpPr>
          <p:nvPr/>
        </p:nvSpPr>
        <p:spPr bwMode="auto">
          <a:xfrm>
            <a:off x="6324600" y="304800"/>
            <a:ext cx="533400" cy="0"/>
          </a:xfrm>
          <a:prstGeom prst="line">
            <a:avLst/>
          </a:prstGeom>
          <a:noFill/>
          <a:ln w="28575">
            <a:solidFill>
              <a:srgbClr val="FF0000"/>
            </a:solidFill>
            <a:round/>
            <a:headEnd/>
            <a:tailEnd type="triangle" w="med" len="med"/>
          </a:ln>
        </p:spPr>
        <p:txBody>
          <a:bodyPr wrap="none" lIns="91420" tIns="45711" rIns="91420" bIns="45711" anchor="ct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0" y="0"/>
            <a:ext cx="5181600" cy="4893629"/>
          </a:xfrm>
          <a:prstGeom prst="rect">
            <a:avLst/>
          </a:prstGeom>
          <a:noFill/>
          <a:ln w="9525">
            <a:noFill/>
            <a:miter lim="800000"/>
            <a:headEnd/>
            <a:tailEnd/>
          </a:ln>
        </p:spPr>
        <p:txBody>
          <a:bodyPr wrap="square" lIns="91420" tIns="45711" rIns="91420" bIns="45711">
            <a:prstTxWarp prst="textNoShape">
              <a:avLst/>
            </a:prstTxWarp>
            <a:spAutoFit/>
          </a:bodyPr>
          <a:lstStyle/>
          <a:p>
            <a:r>
              <a:rPr lang="en-US" dirty="0" smtClean="0"/>
              <a:t>The </a:t>
            </a:r>
            <a:r>
              <a:rPr lang="en-US" dirty="0" err="1" smtClean="0"/>
              <a:t>superfamily</a:t>
            </a:r>
            <a:r>
              <a:rPr lang="en-US" dirty="0" smtClean="0"/>
              <a:t> </a:t>
            </a:r>
            <a:r>
              <a:rPr lang="en-US" dirty="0" err="1" smtClean="0"/>
              <a:t>Analgoidea</a:t>
            </a:r>
            <a:endParaRPr lang="en-US" dirty="0" smtClean="0"/>
          </a:p>
          <a:p>
            <a:endParaRPr lang="en-US" dirty="0" smtClean="0"/>
          </a:p>
          <a:p>
            <a:r>
              <a:rPr lang="en-US" dirty="0" smtClean="0"/>
              <a:t>Classification:2 families live as </a:t>
            </a:r>
            <a:r>
              <a:rPr lang="en-US" dirty="0" err="1" smtClean="0"/>
              <a:t>endoparasites</a:t>
            </a:r>
            <a:r>
              <a:rPr lang="en-US" dirty="0"/>
              <a:t> </a:t>
            </a:r>
            <a:r>
              <a:rPr lang="en-US" dirty="0" smtClean="0"/>
              <a:t>in the respiratory tract.</a:t>
            </a:r>
          </a:p>
          <a:p>
            <a:r>
              <a:rPr lang="en-US" dirty="0" smtClean="0"/>
              <a:t>2. Family </a:t>
            </a:r>
            <a:r>
              <a:rPr lang="en-US" b="1" dirty="0" err="1" smtClean="0"/>
              <a:t>Cytoditidae</a:t>
            </a:r>
            <a:endParaRPr lang="en-US" b="1" dirty="0" smtClean="0"/>
          </a:p>
          <a:p>
            <a:r>
              <a:rPr lang="en-US" dirty="0" smtClean="0"/>
              <a:t>Live in upper respiratory tract (</a:t>
            </a:r>
            <a:r>
              <a:rPr lang="en-US" i="1" dirty="0" err="1" smtClean="0"/>
              <a:t>Cytonyssus</a:t>
            </a:r>
            <a:r>
              <a:rPr lang="en-US" dirty="0" smtClean="0"/>
              <a:t>) or deep in lungs &amp; air sacs (</a:t>
            </a:r>
            <a:r>
              <a:rPr lang="en-US" i="1" dirty="0" err="1" smtClean="0"/>
              <a:t>Cytodites</a:t>
            </a:r>
            <a:r>
              <a:rPr lang="en-US" dirty="0" smtClean="0"/>
              <a:t>).</a:t>
            </a:r>
          </a:p>
          <a:p>
            <a:r>
              <a:rPr lang="en-US" dirty="0" smtClean="0"/>
              <a:t>found in several orders of birds. Chelicerae</a:t>
            </a:r>
          </a:p>
          <a:p>
            <a:r>
              <a:rPr lang="en-US" dirty="0" smtClean="0"/>
              <a:t>strongly reduced.</a:t>
            </a:r>
          </a:p>
          <a:p>
            <a:endParaRPr lang="en-US" dirty="0" smtClean="0"/>
          </a:p>
        </p:txBody>
      </p:sp>
      <p:sp>
        <p:nvSpPr>
          <p:cNvPr id="10" name="TextBox 9"/>
          <p:cNvSpPr txBox="1"/>
          <p:nvPr/>
        </p:nvSpPr>
        <p:spPr>
          <a:xfrm>
            <a:off x="6019800" y="5257800"/>
            <a:ext cx="1894347" cy="923330"/>
          </a:xfrm>
          <a:prstGeom prst="rect">
            <a:avLst/>
          </a:prstGeom>
          <a:noFill/>
        </p:spPr>
        <p:txBody>
          <a:bodyPr wrap="none" lIns="91420" tIns="45711" rIns="91420" bIns="45711" rtlCol="0">
            <a:spAutoFit/>
          </a:bodyPr>
          <a:lstStyle/>
          <a:p>
            <a:pPr algn="ctr"/>
            <a:r>
              <a:rPr lang="en-US" sz="1800" i="1" dirty="0" err="1"/>
              <a:t>Cytodites</a:t>
            </a:r>
            <a:r>
              <a:rPr lang="en-US" sz="1800" i="1" dirty="0"/>
              <a:t> </a:t>
            </a:r>
            <a:r>
              <a:rPr lang="en-US" sz="1800" i="1" dirty="0" err="1"/>
              <a:t>nudus</a:t>
            </a:r>
            <a:endParaRPr lang="en-US" sz="1800" i="1" dirty="0"/>
          </a:p>
          <a:p>
            <a:pPr algn="ctr"/>
            <a:r>
              <a:rPr lang="en-US" sz="1800" dirty="0"/>
              <a:t>(</a:t>
            </a:r>
            <a:r>
              <a:rPr lang="en-US" sz="1800" dirty="0" err="1"/>
              <a:t>Cytoditidae</a:t>
            </a:r>
            <a:r>
              <a:rPr lang="en-US" sz="1800" dirty="0"/>
              <a:t>) </a:t>
            </a:r>
          </a:p>
          <a:p>
            <a:pPr algn="ctr"/>
            <a:r>
              <a:rPr lang="en-US" sz="1800" dirty="0"/>
              <a:t>from chicken.</a:t>
            </a:r>
          </a:p>
        </p:txBody>
      </p:sp>
      <p:pic>
        <p:nvPicPr>
          <p:cNvPr id="7" name="Picture 6" descr="Cytodites ex Rhipidura cyaniceps.jpg"/>
          <p:cNvPicPr>
            <a:picLocks noChangeAspect="1"/>
          </p:cNvPicPr>
          <p:nvPr/>
        </p:nvPicPr>
        <p:blipFill>
          <a:blip r:embed="rId3"/>
          <a:stretch>
            <a:fillRect/>
          </a:stretch>
        </p:blipFill>
        <p:spPr>
          <a:xfrm>
            <a:off x="1" y="4658483"/>
            <a:ext cx="3200400" cy="2199518"/>
          </a:xfrm>
          <a:prstGeom prst="rect">
            <a:avLst/>
          </a:prstGeom>
        </p:spPr>
      </p:pic>
      <p:sp>
        <p:nvSpPr>
          <p:cNvPr id="8" name="TextBox 7"/>
          <p:cNvSpPr txBox="1"/>
          <p:nvPr/>
        </p:nvSpPr>
        <p:spPr>
          <a:xfrm>
            <a:off x="3352800" y="5934670"/>
            <a:ext cx="2338298" cy="923330"/>
          </a:xfrm>
          <a:prstGeom prst="rect">
            <a:avLst/>
          </a:prstGeom>
          <a:noFill/>
        </p:spPr>
        <p:txBody>
          <a:bodyPr wrap="none" lIns="91420" tIns="45711" rIns="91420" bIns="45711" rtlCol="0">
            <a:spAutoFit/>
          </a:bodyPr>
          <a:lstStyle/>
          <a:p>
            <a:r>
              <a:rPr lang="en-US" sz="1800" i="1" dirty="0" err="1"/>
              <a:t>Cytodites</a:t>
            </a:r>
            <a:r>
              <a:rPr lang="en-US" sz="1800" i="1" dirty="0"/>
              <a:t> sp.</a:t>
            </a:r>
          </a:p>
          <a:p>
            <a:r>
              <a:rPr lang="en-US" sz="1800" dirty="0"/>
              <a:t>in air sacs of</a:t>
            </a:r>
          </a:p>
          <a:p>
            <a:r>
              <a:rPr lang="en-US" sz="1800" i="1" dirty="0" err="1"/>
              <a:t>Rhipidura</a:t>
            </a:r>
            <a:r>
              <a:rPr lang="en-US" sz="1800" i="1" dirty="0"/>
              <a:t> </a:t>
            </a:r>
            <a:r>
              <a:rPr lang="en-US" sz="1800" i="1" dirty="0" err="1"/>
              <a:t>cyaniceps</a:t>
            </a:r>
            <a:r>
              <a:rPr lang="en-US" sz="1800" dirty="0"/>
              <a:t>.</a:t>
            </a:r>
          </a:p>
        </p:txBody>
      </p:sp>
      <p:pic>
        <p:nvPicPr>
          <p:cNvPr id="9" name="Picture 8" descr="Cytodites.jpg"/>
          <p:cNvPicPr>
            <a:picLocks noChangeAspect="1"/>
          </p:cNvPicPr>
          <p:nvPr/>
        </p:nvPicPr>
        <p:blipFill>
          <a:blip r:embed="rId4"/>
          <a:stretch>
            <a:fillRect/>
          </a:stretch>
        </p:blipFill>
        <p:spPr>
          <a:xfrm>
            <a:off x="4876801" y="152402"/>
            <a:ext cx="4267200" cy="5103628"/>
          </a:xfrm>
          <a:prstGeom prst="rect">
            <a:avLst/>
          </a:prstGeom>
        </p:spPr>
      </p:pic>
      <p:sp>
        <p:nvSpPr>
          <p:cNvPr id="11" name="Line 15"/>
          <p:cNvSpPr>
            <a:spLocks noChangeShapeType="1"/>
          </p:cNvSpPr>
          <p:nvPr/>
        </p:nvSpPr>
        <p:spPr bwMode="auto">
          <a:xfrm>
            <a:off x="1524000" y="5105401"/>
            <a:ext cx="228600" cy="152400"/>
          </a:xfrm>
          <a:prstGeom prst="line">
            <a:avLst/>
          </a:prstGeom>
          <a:noFill/>
          <a:ln w="28575">
            <a:solidFill>
              <a:srgbClr val="FF0000"/>
            </a:solidFill>
            <a:round/>
            <a:headEnd/>
            <a:tailEnd type="triangle" w="med" len="med"/>
          </a:ln>
        </p:spPr>
        <p:txBody>
          <a:bodyPr wrap="none" lIns="91420" tIns="45711" rIns="91420" bIns="45711" anchor="ctr">
            <a:prstTxWarp prst="textNoShape">
              <a:avLst/>
            </a:prstTxWarp>
          </a:bodyPr>
          <a:lstStyle/>
          <a:p>
            <a:endParaRPr lang="en-US"/>
          </a:p>
        </p:txBody>
      </p:sp>
      <p:sp>
        <p:nvSpPr>
          <p:cNvPr id="12" name="Rectangle 11"/>
          <p:cNvSpPr/>
          <p:nvPr/>
        </p:nvSpPr>
        <p:spPr>
          <a:xfrm>
            <a:off x="7084312" y="152401"/>
            <a:ext cx="2059688" cy="523220"/>
          </a:xfrm>
          <a:prstGeom prst="rect">
            <a:avLst/>
          </a:prstGeom>
        </p:spPr>
        <p:txBody>
          <a:bodyPr wrap="square" lIns="91420" tIns="45711" rIns="91420" bIns="45711">
            <a:spAutoFit/>
          </a:bodyPr>
          <a:lstStyle/>
          <a:p>
            <a:pPr algn="ctr"/>
            <a:r>
              <a:rPr lang="en-US" sz="1400" dirty="0">
                <a:solidFill>
                  <a:srgbClr val="0000FF"/>
                </a:solidFill>
              </a:rPr>
              <a:t>chelicerae strongly reduced</a:t>
            </a:r>
          </a:p>
        </p:txBody>
      </p:sp>
      <p:sp>
        <p:nvSpPr>
          <p:cNvPr id="13" name="Line 15"/>
          <p:cNvSpPr>
            <a:spLocks noChangeShapeType="1"/>
          </p:cNvSpPr>
          <p:nvPr/>
        </p:nvSpPr>
        <p:spPr bwMode="auto">
          <a:xfrm flipH="1">
            <a:off x="1600200" y="5778500"/>
            <a:ext cx="203200" cy="165100"/>
          </a:xfrm>
          <a:prstGeom prst="line">
            <a:avLst/>
          </a:prstGeom>
          <a:noFill/>
          <a:ln w="28575">
            <a:solidFill>
              <a:srgbClr val="FF0000"/>
            </a:solidFill>
            <a:round/>
            <a:headEnd/>
            <a:tailEnd type="triangle" w="med" len="med"/>
          </a:ln>
        </p:spPr>
        <p:txBody>
          <a:bodyPr wrap="none" lIns="91420" tIns="45711" rIns="91420" bIns="45711" anchor="ctr">
            <a:prstTxWarp prst="textNoShape">
              <a:avLst/>
            </a:prstTxWarp>
          </a:bodyPr>
          <a:lstStyle/>
          <a:p>
            <a:endParaRPr lang="en-US"/>
          </a:p>
        </p:txBody>
      </p:sp>
      <p:sp>
        <p:nvSpPr>
          <p:cNvPr id="14" name="Rectangle 13"/>
          <p:cNvSpPr/>
          <p:nvPr/>
        </p:nvSpPr>
        <p:spPr>
          <a:xfrm>
            <a:off x="177800" y="4851402"/>
            <a:ext cx="2059688" cy="307777"/>
          </a:xfrm>
          <a:prstGeom prst="rect">
            <a:avLst/>
          </a:prstGeom>
        </p:spPr>
        <p:txBody>
          <a:bodyPr wrap="square" lIns="91420" tIns="45711" rIns="91420" bIns="45711">
            <a:spAutoFit/>
          </a:bodyPr>
          <a:lstStyle/>
          <a:p>
            <a:pPr algn="ctr"/>
            <a:r>
              <a:rPr lang="en-US" sz="1400" dirty="0"/>
              <a:t>mite</a:t>
            </a:r>
          </a:p>
        </p:txBody>
      </p:sp>
      <p:sp>
        <p:nvSpPr>
          <p:cNvPr id="15" name="Line 15"/>
          <p:cNvSpPr>
            <a:spLocks noChangeShapeType="1"/>
          </p:cNvSpPr>
          <p:nvPr/>
        </p:nvSpPr>
        <p:spPr bwMode="auto">
          <a:xfrm>
            <a:off x="6934200" y="533400"/>
            <a:ext cx="152400" cy="304800"/>
          </a:xfrm>
          <a:prstGeom prst="line">
            <a:avLst/>
          </a:prstGeom>
          <a:noFill/>
          <a:ln w="28575">
            <a:solidFill>
              <a:srgbClr val="FF0000"/>
            </a:solidFill>
            <a:round/>
            <a:headEnd/>
            <a:tailEnd type="triangle" w="med" len="med"/>
          </a:ln>
        </p:spPr>
        <p:txBody>
          <a:bodyPr wrap="none" lIns="91420" tIns="45711" rIns="91420" bIns="45711" anchor="ct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381002" y="355600"/>
            <a:ext cx="5334153" cy="6001642"/>
          </a:xfrm>
          <a:prstGeom prst="rect">
            <a:avLst/>
          </a:prstGeom>
          <a:noFill/>
          <a:ln w="9525">
            <a:noFill/>
            <a:miter lim="800000"/>
            <a:headEnd/>
            <a:tailEnd/>
          </a:ln>
        </p:spPr>
        <p:txBody>
          <a:bodyPr wrap="none" lIns="91420" tIns="45711" rIns="91420" bIns="45711">
            <a:prstTxWarp prst="textNoShape">
              <a:avLst/>
            </a:prstTxWarp>
            <a:spAutoFit/>
          </a:bodyPr>
          <a:lstStyle/>
          <a:p>
            <a:pPr marL="609474" indent="-609474"/>
            <a:r>
              <a:rPr lang="en-US" dirty="0" smtClean="0"/>
              <a:t>The </a:t>
            </a:r>
            <a:r>
              <a:rPr lang="en-US" dirty="0" err="1" smtClean="0"/>
              <a:t>superfamily</a:t>
            </a:r>
            <a:r>
              <a:rPr lang="en-US" dirty="0" smtClean="0"/>
              <a:t> </a:t>
            </a:r>
            <a:r>
              <a:rPr lang="en-US" dirty="0" err="1" smtClean="0"/>
              <a:t>Analgoidea</a:t>
            </a:r>
            <a:endParaRPr lang="en-US" dirty="0" smtClean="0"/>
          </a:p>
          <a:p>
            <a:pPr marL="609474" indent="-609474"/>
            <a:endParaRPr lang="en-US" dirty="0" smtClean="0"/>
          </a:p>
          <a:p>
            <a:pPr marL="609474" indent="-609474"/>
            <a:r>
              <a:rPr lang="en-US" dirty="0" smtClean="0"/>
              <a:t>Classification:</a:t>
            </a:r>
          </a:p>
          <a:p>
            <a:pPr marL="609474" indent="-609474"/>
            <a:r>
              <a:rPr lang="en-US" dirty="0" smtClean="0"/>
              <a:t>1 family lives in subcutaneous</a:t>
            </a:r>
          </a:p>
          <a:p>
            <a:pPr marL="609474" indent="-609474"/>
            <a:r>
              <a:rPr lang="en-US" dirty="0" smtClean="0"/>
              <a:t>nodules or feather follicles.</a:t>
            </a:r>
          </a:p>
          <a:p>
            <a:pPr marL="609474" indent="-609474"/>
            <a:endParaRPr lang="en-US" dirty="0" smtClean="0"/>
          </a:p>
          <a:p>
            <a:pPr marL="609474" indent="-609474"/>
            <a:r>
              <a:rPr lang="en-US" dirty="0" smtClean="0"/>
              <a:t>Family </a:t>
            </a:r>
            <a:r>
              <a:rPr lang="en-US" dirty="0" err="1" smtClean="0"/>
              <a:t>Laminosioptidae</a:t>
            </a:r>
            <a:endParaRPr lang="en-US" dirty="0" smtClean="0"/>
          </a:p>
          <a:p>
            <a:pPr marL="609474" indent="-609474"/>
            <a:r>
              <a:rPr lang="en-US" dirty="0" err="1" smtClean="0"/>
              <a:t>Pretarsi</a:t>
            </a:r>
            <a:r>
              <a:rPr lang="en-US" dirty="0" smtClean="0"/>
              <a:t> elongate, many with “wings”</a:t>
            </a:r>
          </a:p>
          <a:p>
            <a:pPr marL="609474" indent="-609474"/>
            <a:r>
              <a:rPr lang="en-US" dirty="0" smtClean="0"/>
              <a:t>on </a:t>
            </a:r>
            <a:r>
              <a:rPr lang="en-US" dirty="0" err="1" smtClean="0"/>
              <a:t>gnathosoma</a:t>
            </a:r>
            <a:r>
              <a:rPr lang="en-US" dirty="0" smtClean="0"/>
              <a:t> and/or </a:t>
            </a:r>
            <a:r>
              <a:rPr lang="en-US" dirty="0" err="1" smtClean="0"/>
              <a:t>propodosoma</a:t>
            </a:r>
            <a:r>
              <a:rPr lang="en-US" dirty="0" smtClean="0"/>
              <a:t>.</a:t>
            </a:r>
          </a:p>
          <a:p>
            <a:pPr marL="609474" indent="-609474"/>
            <a:r>
              <a:rPr lang="en-US" dirty="0" smtClean="0"/>
              <a:t>Follicle inhabitants often caught in</a:t>
            </a:r>
          </a:p>
          <a:p>
            <a:pPr marL="609474" indent="-609474"/>
            <a:r>
              <a:rPr lang="en-US" dirty="0" smtClean="0"/>
              <a:t>walls of developing quills.</a:t>
            </a:r>
          </a:p>
          <a:p>
            <a:pPr marL="609474" indent="-609474"/>
            <a:endParaRPr lang="en-US" i="1" dirty="0" smtClean="0"/>
          </a:p>
          <a:p>
            <a:pPr marL="609474" indent="-609474"/>
            <a:r>
              <a:rPr lang="en-US" i="1" dirty="0" err="1" smtClean="0"/>
              <a:t>Laminosioptes</a:t>
            </a:r>
            <a:r>
              <a:rPr lang="en-US" i="1" dirty="0" smtClean="0"/>
              <a:t> </a:t>
            </a:r>
            <a:r>
              <a:rPr lang="en-US" i="1" dirty="0" err="1" smtClean="0"/>
              <a:t>cysticola</a:t>
            </a:r>
            <a:r>
              <a:rPr lang="en-US" i="1" dirty="0" smtClean="0"/>
              <a:t> </a:t>
            </a:r>
            <a:r>
              <a:rPr lang="en-US" dirty="0" smtClean="0"/>
              <a:t>is the </a:t>
            </a:r>
          </a:p>
          <a:p>
            <a:pPr marL="609474" indent="-609474"/>
            <a:r>
              <a:rPr lang="en-US" dirty="0" smtClean="0"/>
              <a:t>“fowl cyst mite”, living in </a:t>
            </a:r>
          </a:p>
          <a:p>
            <a:pPr marL="609474" indent="-609474"/>
            <a:r>
              <a:rPr lang="en-US" dirty="0" smtClean="0"/>
              <a:t>subcutaneous nodules in chickens.</a:t>
            </a:r>
          </a:p>
          <a:p>
            <a:pPr marL="609474" indent="-609474"/>
            <a:endParaRPr lang="en-US" dirty="0" smtClean="0"/>
          </a:p>
        </p:txBody>
      </p:sp>
      <p:sp>
        <p:nvSpPr>
          <p:cNvPr id="10" name="TextBox 9"/>
          <p:cNvSpPr txBox="1"/>
          <p:nvPr/>
        </p:nvSpPr>
        <p:spPr>
          <a:xfrm>
            <a:off x="5105402" y="6019800"/>
            <a:ext cx="2009537" cy="646331"/>
          </a:xfrm>
          <a:prstGeom prst="rect">
            <a:avLst/>
          </a:prstGeom>
          <a:noFill/>
        </p:spPr>
        <p:txBody>
          <a:bodyPr wrap="none" lIns="91420" tIns="45711" rIns="91420" bIns="45711" rtlCol="0">
            <a:spAutoFit/>
          </a:bodyPr>
          <a:lstStyle/>
          <a:p>
            <a:r>
              <a:rPr lang="en-US" sz="1800" i="1" dirty="0" err="1"/>
              <a:t>Calamicoptes</a:t>
            </a:r>
            <a:r>
              <a:rPr lang="en-US" sz="1800" i="1" dirty="0"/>
              <a:t> sp.</a:t>
            </a:r>
          </a:p>
          <a:p>
            <a:r>
              <a:rPr lang="en-US" sz="1800" dirty="0"/>
              <a:t>from gull.</a:t>
            </a:r>
          </a:p>
        </p:txBody>
      </p:sp>
      <p:pic>
        <p:nvPicPr>
          <p:cNvPr id="12" name="Picture 11" descr="Laminosioptidae.jpg"/>
          <p:cNvPicPr>
            <a:picLocks noChangeAspect="1"/>
          </p:cNvPicPr>
          <p:nvPr/>
        </p:nvPicPr>
        <p:blipFill>
          <a:blip r:embed="rId3"/>
          <a:stretch>
            <a:fillRect/>
          </a:stretch>
        </p:blipFill>
        <p:spPr>
          <a:xfrm>
            <a:off x="5715002" y="1"/>
            <a:ext cx="3241141" cy="4876800"/>
          </a:xfrm>
          <a:prstGeom prst="rect">
            <a:avLst/>
          </a:prstGeom>
        </p:spPr>
      </p:pic>
      <p:pic>
        <p:nvPicPr>
          <p:cNvPr id="8" name="Picture 8" descr="Calamicoptes ex Chlidonias niger BMOC 82-0514-01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77125" y="4638677"/>
            <a:ext cx="1514475"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4"/>
          <p:cNvCxnSpPr>
            <a:cxnSpLocks noChangeShapeType="1"/>
          </p:cNvCxnSpPr>
          <p:nvPr/>
        </p:nvCxnSpPr>
        <p:spPr bwMode="auto">
          <a:xfrm flipV="1">
            <a:off x="7162800" y="4962525"/>
            <a:ext cx="533400" cy="76200"/>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3" name="Straight Arrow Connector 10"/>
          <p:cNvCxnSpPr>
            <a:cxnSpLocks noChangeShapeType="1"/>
          </p:cNvCxnSpPr>
          <p:nvPr/>
        </p:nvCxnSpPr>
        <p:spPr bwMode="auto">
          <a:xfrm flipV="1">
            <a:off x="7543800" y="5114925"/>
            <a:ext cx="533400" cy="76200"/>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4" name="Straight Arrow Connector 10"/>
          <p:cNvCxnSpPr>
            <a:cxnSpLocks noChangeShapeType="1"/>
          </p:cNvCxnSpPr>
          <p:nvPr/>
        </p:nvCxnSpPr>
        <p:spPr bwMode="auto">
          <a:xfrm flipV="1">
            <a:off x="6400802" y="1371600"/>
            <a:ext cx="188686" cy="227541"/>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a:noFill/>
              </a14:hiddenFill>
            </a:ext>
          </a:extLst>
        </p:spPr>
      </p:cxnSp>
      <p:sp>
        <p:nvSpPr>
          <p:cNvPr id="2" name="Rectangle 1"/>
          <p:cNvSpPr/>
          <p:nvPr/>
        </p:nvSpPr>
        <p:spPr>
          <a:xfrm>
            <a:off x="5733688" y="1447801"/>
            <a:ext cx="754727" cy="343620"/>
          </a:xfrm>
          <a:prstGeom prst="rect">
            <a:avLst/>
          </a:prstGeom>
        </p:spPr>
        <p:txBody>
          <a:bodyPr wrap="none" lIns="91420" tIns="45711" rIns="91420" bIns="45711">
            <a:spAutoFit/>
          </a:bodyPr>
          <a:lstStyle/>
          <a:p>
            <a:pPr marL="609474" indent="-609474"/>
            <a:r>
              <a:rPr lang="en-US" sz="1600" dirty="0"/>
              <a:t>“wing”</a:t>
            </a:r>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ChangeArrowheads="1"/>
          </p:cNvSpPr>
          <p:nvPr/>
        </p:nvSpPr>
        <p:spPr bwMode="auto">
          <a:xfrm>
            <a:off x="8645527" y="6346825"/>
            <a:ext cx="184150" cy="457200"/>
          </a:xfrm>
          <a:prstGeom prst="rect">
            <a:avLst/>
          </a:prstGeom>
          <a:noFill/>
          <a:ln w="9525">
            <a:noFill/>
            <a:miter lim="800000"/>
            <a:headEnd/>
            <a:tailEnd/>
          </a:ln>
        </p:spPr>
        <p:txBody>
          <a:bodyPr wrap="none" lIns="91420" tIns="45711" rIns="91420" bIns="45711">
            <a:prstTxWarp prst="textNoShape">
              <a:avLst/>
            </a:prstTxWarp>
            <a:spAutoFit/>
          </a:bodyPr>
          <a:lstStyle/>
          <a:p>
            <a:endParaRPr lang="en-US"/>
          </a:p>
        </p:txBody>
      </p:sp>
      <p:sp>
        <p:nvSpPr>
          <p:cNvPr id="86019" name="Text Box 3"/>
          <p:cNvSpPr txBox="1">
            <a:spLocks noChangeArrowheads="1"/>
          </p:cNvSpPr>
          <p:nvPr/>
        </p:nvSpPr>
        <p:spPr bwMode="auto">
          <a:xfrm>
            <a:off x="1" y="381002"/>
            <a:ext cx="3859079" cy="5262969"/>
          </a:xfrm>
          <a:prstGeom prst="rect">
            <a:avLst/>
          </a:prstGeom>
          <a:noFill/>
          <a:ln w="9525">
            <a:noFill/>
            <a:miter lim="800000"/>
            <a:headEnd/>
            <a:tailEnd/>
          </a:ln>
        </p:spPr>
        <p:txBody>
          <a:bodyPr wrap="none" lIns="91420" tIns="45711" rIns="91420" bIns="45711">
            <a:prstTxWarp prst="textNoShape">
              <a:avLst/>
            </a:prstTxWarp>
            <a:spAutoFit/>
          </a:bodyPr>
          <a:lstStyle/>
          <a:p>
            <a:pPr marL="457106" indent="-457106"/>
            <a:r>
              <a:rPr lang="en-US" dirty="0"/>
              <a:t>Family </a:t>
            </a:r>
            <a:r>
              <a:rPr lang="en-US" b="1" dirty="0"/>
              <a:t>Pyroglyphidae</a:t>
            </a:r>
            <a:endParaRPr lang="en-US" b="1" i="1" dirty="0"/>
          </a:p>
          <a:p>
            <a:pPr marL="457106" indent="-457106"/>
            <a:r>
              <a:rPr lang="en-US" dirty="0"/>
              <a:t>Characteristics:</a:t>
            </a:r>
          </a:p>
          <a:p>
            <a:pPr marL="457106" indent="-457106"/>
            <a:r>
              <a:rPr lang="en-US" dirty="0"/>
              <a:t>General </a:t>
            </a:r>
            <a:r>
              <a:rPr lang="en-US" dirty="0" err="1"/>
              <a:t>psoroptidian</a:t>
            </a:r>
            <a:r>
              <a:rPr lang="en-US" dirty="0"/>
              <a:t> traits</a:t>
            </a:r>
          </a:p>
          <a:p>
            <a:pPr marL="457106" indent="-457106"/>
            <a:r>
              <a:rPr lang="en-US" dirty="0"/>
              <a:t>1. Cuticle striate</a:t>
            </a:r>
          </a:p>
          <a:p>
            <a:pPr marL="457106" indent="-457106"/>
            <a:r>
              <a:rPr lang="en-US" dirty="0"/>
              <a:t>2. Genital papillae reduced</a:t>
            </a:r>
          </a:p>
          <a:p>
            <a:pPr marL="457106" indent="-457106"/>
            <a:r>
              <a:rPr lang="en-US" dirty="0"/>
              <a:t>3. Genital valves reduced</a:t>
            </a:r>
          </a:p>
          <a:p>
            <a:pPr marL="457106" indent="-457106"/>
            <a:r>
              <a:rPr lang="en-US" dirty="0"/>
              <a:t>4. AD setae absent</a:t>
            </a:r>
          </a:p>
          <a:p>
            <a:pPr marL="457106" indent="-457106"/>
            <a:r>
              <a:rPr lang="en-US" dirty="0"/>
              <a:t>5. Tibiae I-II with 1 seta</a:t>
            </a:r>
          </a:p>
          <a:p>
            <a:pPr marL="457106" indent="-457106"/>
            <a:r>
              <a:rPr lang="en-US" dirty="0"/>
              <a:t>6. </a:t>
            </a:r>
            <a:r>
              <a:rPr lang="en-US" dirty="0" err="1"/>
              <a:t>Unguinal</a:t>
            </a:r>
            <a:r>
              <a:rPr lang="en-US" dirty="0"/>
              <a:t> setae absent</a:t>
            </a:r>
          </a:p>
          <a:p>
            <a:pPr marL="457106" indent="-457106"/>
            <a:r>
              <a:rPr lang="en-US" dirty="0"/>
              <a:t>7. </a:t>
            </a:r>
            <a:r>
              <a:rPr lang="en-US" dirty="0" err="1"/>
              <a:t>Pretarsal</a:t>
            </a:r>
            <a:r>
              <a:rPr lang="en-US" dirty="0"/>
              <a:t> ambulacra</a:t>
            </a:r>
          </a:p>
          <a:p>
            <a:pPr marL="457106" indent="-457106"/>
            <a:r>
              <a:rPr lang="en-US" dirty="0"/>
              <a:t>well-developed</a:t>
            </a:r>
          </a:p>
          <a:p>
            <a:pPr marL="457106" indent="-457106"/>
            <a:r>
              <a:rPr lang="en-US" dirty="0"/>
              <a:t>8. Setae le absent</a:t>
            </a:r>
          </a:p>
          <a:p>
            <a:pPr marL="457106" indent="-457106"/>
            <a:r>
              <a:rPr lang="en-US" dirty="0"/>
              <a:t>9. Deutonymph not formed</a:t>
            </a:r>
          </a:p>
          <a:p>
            <a:pPr marL="457106" indent="-457106"/>
            <a:endParaRPr lang="en-US" dirty="0"/>
          </a:p>
        </p:txBody>
      </p:sp>
      <p:pic>
        <p:nvPicPr>
          <p:cNvPr id="86020" name="Picture 10" descr="dust mite SEM"/>
          <p:cNvPicPr>
            <a:picLocks noChangeAspect="1" noChangeArrowheads="1"/>
          </p:cNvPicPr>
          <p:nvPr/>
        </p:nvPicPr>
        <p:blipFill>
          <a:blip r:embed="rId3"/>
          <a:srcRect/>
          <a:stretch>
            <a:fillRect/>
          </a:stretch>
        </p:blipFill>
        <p:spPr bwMode="auto">
          <a:xfrm>
            <a:off x="5562600" y="2"/>
            <a:ext cx="3581400" cy="2359025"/>
          </a:xfrm>
          <a:prstGeom prst="rect">
            <a:avLst/>
          </a:prstGeom>
          <a:noFill/>
          <a:ln w="9525">
            <a:noFill/>
            <a:miter lim="800000"/>
            <a:headEnd/>
            <a:tailEnd/>
          </a:ln>
        </p:spPr>
      </p:pic>
      <p:pic>
        <p:nvPicPr>
          <p:cNvPr id="86021" name="Picture 11" descr="Sturnophagoides bakeri Male"/>
          <p:cNvPicPr>
            <a:picLocks noChangeAspect="1" noChangeArrowheads="1"/>
          </p:cNvPicPr>
          <p:nvPr/>
        </p:nvPicPr>
        <p:blipFill>
          <a:blip r:embed="rId4"/>
          <a:srcRect/>
          <a:stretch>
            <a:fillRect/>
          </a:stretch>
        </p:blipFill>
        <p:spPr bwMode="auto">
          <a:xfrm>
            <a:off x="4800600" y="2514600"/>
            <a:ext cx="4343400" cy="43434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381002" y="2"/>
            <a:ext cx="8276625" cy="461665"/>
          </a:xfrm>
          <a:prstGeom prst="rect">
            <a:avLst/>
          </a:prstGeom>
          <a:noFill/>
          <a:ln w="9525">
            <a:noFill/>
            <a:miter lim="800000"/>
            <a:headEnd/>
            <a:tailEnd/>
          </a:ln>
        </p:spPr>
        <p:txBody>
          <a:bodyPr wrap="none" lIns="91420" tIns="45711" rIns="91420" bIns="45711">
            <a:prstTxWarp prst="textNoShape">
              <a:avLst/>
            </a:prstTxWarp>
            <a:spAutoFit/>
          </a:bodyPr>
          <a:lstStyle/>
          <a:p>
            <a:pPr marL="609474" indent="-609474"/>
            <a:r>
              <a:rPr lang="en-US" dirty="0" smtClean="0"/>
              <a:t>Feathers occur in tracts; each feather is somewhat different</a:t>
            </a:r>
            <a:endParaRPr lang="en-US" dirty="0"/>
          </a:p>
        </p:txBody>
      </p:sp>
      <p:pic>
        <p:nvPicPr>
          <p:cNvPr id="6" name="Picture 5" descr="6 parrot feather tracts.jpg"/>
          <p:cNvPicPr>
            <a:picLocks noChangeAspect="1"/>
          </p:cNvPicPr>
          <p:nvPr/>
        </p:nvPicPr>
        <p:blipFill>
          <a:blip r:embed="rId3"/>
          <a:stretch>
            <a:fillRect/>
          </a:stretch>
        </p:blipFill>
        <p:spPr>
          <a:xfrm>
            <a:off x="1094235" y="457200"/>
            <a:ext cx="6810451" cy="6400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ChangeArrowheads="1"/>
          </p:cNvSpPr>
          <p:nvPr/>
        </p:nvSpPr>
        <p:spPr bwMode="auto">
          <a:xfrm>
            <a:off x="8645527" y="6346825"/>
            <a:ext cx="184150" cy="457200"/>
          </a:xfrm>
          <a:prstGeom prst="rect">
            <a:avLst/>
          </a:prstGeom>
          <a:noFill/>
          <a:ln w="9525">
            <a:noFill/>
            <a:miter lim="800000"/>
            <a:headEnd/>
            <a:tailEnd/>
          </a:ln>
        </p:spPr>
        <p:txBody>
          <a:bodyPr wrap="none" lIns="91420" tIns="45711" rIns="91420" bIns="45711">
            <a:prstTxWarp prst="textNoShape">
              <a:avLst/>
            </a:prstTxWarp>
            <a:spAutoFit/>
          </a:bodyPr>
          <a:lstStyle/>
          <a:p>
            <a:endParaRPr lang="en-US"/>
          </a:p>
        </p:txBody>
      </p:sp>
      <p:sp>
        <p:nvSpPr>
          <p:cNvPr id="88067" name="Text Box 3"/>
          <p:cNvSpPr txBox="1">
            <a:spLocks noChangeArrowheads="1"/>
          </p:cNvSpPr>
          <p:nvPr/>
        </p:nvSpPr>
        <p:spPr bwMode="auto">
          <a:xfrm>
            <a:off x="0" y="381001"/>
            <a:ext cx="4411314" cy="3785642"/>
          </a:xfrm>
          <a:prstGeom prst="rect">
            <a:avLst/>
          </a:prstGeom>
          <a:noFill/>
          <a:ln w="9525">
            <a:noFill/>
            <a:miter lim="800000"/>
            <a:headEnd/>
            <a:tailEnd/>
          </a:ln>
        </p:spPr>
        <p:txBody>
          <a:bodyPr wrap="none" lIns="91420" tIns="45711" rIns="91420" bIns="45711">
            <a:prstTxWarp prst="textNoShape">
              <a:avLst/>
            </a:prstTxWarp>
            <a:spAutoFit/>
          </a:bodyPr>
          <a:lstStyle/>
          <a:p>
            <a:pPr marL="457106" indent="-457106"/>
            <a:r>
              <a:rPr lang="en-US" dirty="0"/>
              <a:t>Family Pyroglyphidae</a:t>
            </a:r>
            <a:endParaRPr lang="en-US" i="1" dirty="0"/>
          </a:p>
          <a:p>
            <a:pPr marL="457106" indent="-457106"/>
            <a:r>
              <a:rPr lang="en-US" dirty="0"/>
              <a:t>Characteristics:</a:t>
            </a:r>
          </a:p>
          <a:p>
            <a:pPr marL="457106" indent="-457106"/>
            <a:r>
              <a:rPr lang="en-US" dirty="0"/>
              <a:t>Specific family traits</a:t>
            </a:r>
          </a:p>
          <a:p>
            <a:pPr marL="457106" indent="-457106"/>
            <a:r>
              <a:rPr lang="en-US" dirty="0"/>
              <a:t>1. Setae </a:t>
            </a:r>
            <a:r>
              <a:rPr lang="en-US" dirty="0" err="1"/>
              <a:t>ro</a:t>
            </a:r>
            <a:r>
              <a:rPr lang="en-US" dirty="0"/>
              <a:t> absent in most</a:t>
            </a:r>
          </a:p>
          <a:p>
            <a:pPr marL="457106" indent="-457106"/>
            <a:r>
              <a:rPr lang="en-US" dirty="0"/>
              <a:t>2. </a:t>
            </a:r>
            <a:r>
              <a:rPr lang="en-US" b="1" dirty="0" err="1"/>
              <a:t>Solenidion</a:t>
            </a:r>
            <a:r>
              <a:rPr lang="en-US" b="1" dirty="0"/>
              <a:t> omega I of</a:t>
            </a:r>
          </a:p>
          <a:p>
            <a:pPr marL="457106" indent="-457106"/>
            <a:r>
              <a:rPr lang="en-US" b="1" dirty="0"/>
              <a:t>tarsus I apical in position</a:t>
            </a:r>
          </a:p>
          <a:p>
            <a:pPr marL="457106" indent="-457106"/>
            <a:r>
              <a:rPr lang="en-US" dirty="0"/>
              <a:t>3. Tarsi I-II with apical hook</a:t>
            </a:r>
          </a:p>
          <a:p>
            <a:pPr marL="457106" indent="-457106"/>
            <a:r>
              <a:rPr lang="en-US" dirty="0"/>
              <a:t>4. Female usually with well-</a:t>
            </a:r>
          </a:p>
          <a:p>
            <a:pPr marL="457106" indent="-457106"/>
            <a:r>
              <a:rPr lang="en-US" dirty="0"/>
              <a:t>developed </a:t>
            </a:r>
            <a:r>
              <a:rPr lang="en-US" dirty="0" err="1"/>
              <a:t>pregenital</a:t>
            </a:r>
            <a:r>
              <a:rPr lang="en-US" dirty="0"/>
              <a:t> </a:t>
            </a:r>
            <a:r>
              <a:rPr lang="en-US" dirty="0" err="1"/>
              <a:t>apodeme</a:t>
            </a:r>
            <a:endParaRPr lang="en-US" dirty="0"/>
          </a:p>
          <a:p>
            <a:pPr marL="457106" indent="-457106"/>
            <a:endParaRPr lang="en-US" dirty="0"/>
          </a:p>
        </p:txBody>
      </p:sp>
      <p:pic>
        <p:nvPicPr>
          <p:cNvPr id="88068" name="Picture 4" descr="dust mite SEM"/>
          <p:cNvPicPr>
            <a:picLocks noChangeAspect="1" noChangeArrowheads="1"/>
          </p:cNvPicPr>
          <p:nvPr/>
        </p:nvPicPr>
        <p:blipFill>
          <a:blip r:embed="rId3"/>
          <a:srcRect/>
          <a:stretch>
            <a:fillRect/>
          </a:stretch>
        </p:blipFill>
        <p:spPr bwMode="auto">
          <a:xfrm>
            <a:off x="5562600" y="2"/>
            <a:ext cx="3581400" cy="2359025"/>
          </a:xfrm>
          <a:prstGeom prst="rect">
            <a:avLst/>
          </a:prstGeom>
          <a:noFill/>
          <a:ln w="9525">
            <a:noFill/>
            <a:miter lim="800000"/>
            <a:headEnd/>
            <a:tailEnd/>
          </a:ln>
        </p:spPr>
      </p:pic>
      <p:pic>
        <p:nvPicPr>
          <p:cNvPr id="88069" name="Picture 5" descr="Sturnophagoides bakeri Male"/>
          <p:cNvPicPr>
            <a:picLocks noChangeAspect="1" noChangeArrowheads="1"/>
          </p:cNvPicPr>
          <p:nvPr/>
        </p:nvPicPr>
        <p:blipFill>
          <a:blip r:embed="rId4"/>
          <a:srcRect/>
          <a:stretch>
            <a:fillRect/>
          </a:stretch>
        </p:blipFill>
        <p:spPr bwMode="auto">
          <a:xfrm>
            <a:off x="4800600" y="2514600"/>
            <a:ext cx="4343400" cy="4343400"/>
          </a:xfrm>
          <a:prstGeom prst="rect">
            <a:avLst/>
          </a:prstGeom>
          <a:noFill/>
          <a:ln w="9525">
            <a:noFill/>
            <a:miter lim="800000"/>
            <a:headEnd/>
            <a:tailEnd/>
          </a:ln>
        </p:spPr>
      </p:pic>
      <p:sp>
        <p:nvSpPr>
          <p:cNvPr id="6" name="TextBox 5"/>
          <p:cNvSpPr txBox="1"/>
          <p:nvPr/>
        </p:nvSpPr>
        <p:spPr>
          <a:xfrm>
            <a:off x="1981200" y="5562600"/>
            <a:ext cx="2741484" cy="646331"/>
          </a:xfrm>
          <a:prstGeom prst="rect">
            <a:avLst/>
          </a:prstGeom>
          <a:noFill/>
        </p:spPr>
        <p:txBody>
          <a:bodyPr wrap="none" lIns="91420" tIns="45711" rIns="91420" bIns="45711" rtlCol="0">
            <a:spAutoFit/>
          </a:bodyPr>
          <a:lstStyle/>
          <a:p>
            <a:r>
              <a:rPr lang="en-US" sz="1800" i="1" dirty="0" err="1"/>
              <a:t>Sturnophagoides</a:t>
            </a:r>
            <a:r>
              <a:rPr lang="en-US" sz="1800" i="1" dirty="0"/>
              <a:t> </a:t>
            </a:r>
            <a:r>
              <a:rPr lang="en-US" sz="1800" i="1" dirty="0" err="1"/>
              <a:t>bakeri</a:t>
            </a:r>
            <a:endParaRPr lang="en-US" sz="1800" i="1" dirty="0"/>
          </a:p>
          <a:p>
            <a:r>
              <a:rPr lang="en-US" sz="1800" dirty="0"/>
              <a:t>from tree swallow nest.</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ChangeArrowheads="1"/>
          </p:cNvSpPr>
          <p:nvPr/>
        </p:nvSpPr>
        <p:spPr bwMode="auto">
          <a:xfrm>
            <a:off x="8645527" y="6346825"/>
            <a:ext cx="184150" cy="457200"/>
          </a:xfrm>
          <a:prstGeom prst="rect">
            <a:avLst/>
          </a:prstGeom>
          <a:noFill/>
          <a:ln w="9525">
            <a:noFill/>
            <a:miter lim="800000"/>
            <a:headEnd/>
            <a:tailEnd/>
          </a:ln>
        </p:spPr>
        <p:txBody>
          <a:bodyPr wrap="none" lIns="91420" tIns="45711" rIns="91420" bIns="45711">
            <a:prstTxWarp prst="textNoShape">
              <a:avLst/>
            </a:prstTxWarp>
            <a:spAutoFit/>
          </a:bodyPr>
          <a:lstStyle/>
          <a:p>
            <a:endParaRPr lang="en-US"/>
          </a:p>
        </p:txBody>
      </p:sp>
      <p:sp>
        <p:nvSpPr>
          <p:cNvPr id="90115" name="Text Box 3"/>
          <p:cNvSpPr txBox="1">
            <a:spLocks noChangeArrowheads="1"/>
          </p:cNvSpPr>
          <p:nvPr/>
        </p:nvSpPr>
        <p:spPr bwMode="auto">
          <a:xfrm>
            <a:off x="-76199" y="-76200"/>
            <a:ext cx="9220199" cy="1569642"/>
          </a:xfrm>
          <a:prstGeom prst="rect">
            <a:avLst/>
          </a:prstGeom>
          <a:noFill/>
          <a:ln w="9525">
            <a:noFill/>
            <a:miter lim="800000"/>
            <a:headEnd/>
            <a:tailEnd/>
          </a:ln>
        </p:spPr>
        <p:txBody>
          <a:bodyPr wrap="square" lIns="91420" tIns="45711" rIns="91420" bIns="45711">
            <a:prstTxWarp prst="textNoShape">
              <a:avLst/>
            </a:prstTxWarp>
            <a:spAutoFit/>
          </a:bodyPr>
          <a:lstStyle/>
          <a:p>
            <a:pPr marL="457106" indent="-457106"/>
            <a:r>
              <a:rPr lang="en-US" dirty="0"/>
              <a:t>Family </a:t>
            </a:r>
            <a:r>
              <a:rPr lang="en-US" dirty="0" smtClean="0"/>
              <a:t>Pyroglyphidae</a:t>
            </a:r>
            <a:r>
              <a:rPr lang="en-US" i="1" dirty="0" smtClean="0"/>
              <a:t>: </a:t>
            </a:r>
            <a:r>
              <a:rPr lang="en-US" b="1" dirty="0" err="1" smtClean="0"/>
              <a:t>Onychalginae</a:t>
            </a:r>
            <a:endParaRPr lang="en-US" b="1" dirty="0"/>
          </a:p>
          <a:p>
            <a:r>
              <a:rPr lang="en-US" dirty="0"/>
              <a:t>Ecology: Early derivative </a:t>
            </a:r>
            <a:r>
              <a:rPr lang="en-US" dirty="0" smtClean="0"/>
              <a:t>taxa, parasites </a:t>
            </a:r>
            <a:r>
              <a:rPr lang="en-US" dirty="0"/>
              <a:t>of birds, </a:t>
            </a:r>
            <a:r>
              <a:rPr lang="en-US" dirty="0" smtClean="0"/>
              <a:t>e.g. </a:t>
            </a:r>
            <a:r>
              <a:rPr lang="en-US" i="1" dirty="0" err="1" smtClean="0"/>
              <a:t>Onychalges</a:t>
            </a:r>
            <a:r>
              <a:rPr lang="en-US" i="1" dirty="0" smtClean="0"/>
              <a:t> </a:t>
            </a:r>
            <a:r>
              <a:rPr lang="en-US" dirty="0" smtClean="0"/>
              <a:t>species live on feathers and some </a:t>
            </a:r>
            <a:r>
              <a:rPr lang="en-US" dirty="0" err="1" smtClean="0"/>
              <a:t>undescribed</a:t>
            </a:r>
            <a:r>
              <a:rPr lang="en-US" dirty="0" smtClean="0"/>
              <a:t> taxa live in superficial skin layers.</a:t>
            </a:r>
            <a:endParaRPr lang="en-US" dirty="0"/>
          </a:p>
        </p:txBody>
      </p:sp>
      <p:pic>
        <p:nvPicPr>
          <p:cNvPr id="2" name="Picture 1" descr="Onychalges longitarsus ex Lagonosticta rhodopareia BMOC 10-0503-0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143000"/>
            <a:ext cx="3962400" cy="5823705"/>
          </a:xfrm>
          <a:prstGeom prst="rect">
            <a:avLst/>
          </a:prstGeom>
        </p:spPr>
      </p:pic>
      <p:sp>
        <p:nvSpPr>
          <p:cNvPr id="5" name="TextBox 4"/>
          <p:cNvSpPr txBox="1"/>
          <p:nvPr/>
        </p:nvSpPr>
        <p:spPr>
          <a:xfrm>
            <a:off x="5715002" y="6592669"/>
            <a:ext cx="3200400" cy="646331"/>
          </a:xfrm>
          <a:prstGeom prst="rect">
            <a:avLst/>
          </a:prstGeom>
          <a:noFill/>
        </p:spPr>
        <p:txBody>
          <a:bodyPr wrap="square" lIns="91420" tIns="45711" rIns="91420" bIns="45711" rtlCol="0">
            <a:spAutoFit/>
          </a:bodyPr>
          <a:lstStyle/>
          <a:p>
            <a:pPr algn="ctr"/>
            <a:r>
              <a:rPr lang="en-US" sz="1800" i="1" dirty="0" err="1"/>
              <a:t>Onychalges</a:t>
            </a:r>
            <a:r>
              <a:rPr lang="en-US" sz="1800" i="1" dirty="0"/>
              <a:t> </a:t>
            </a:r>
            <a:r>
              <a:rPr lang="en-US" sz="1800" i="1" dirty="0" err="1"/>
              <a:t>longitarsus</a:t>
            </a:r>
            <a:endParaRPr lang="en-US" sz="1800" i="1" dirty="0"/>
          </a:p>
          <a:p>
            <a:pPr algn="ctr"/>
            <a:r>
              <a:rPr lang="en-US" sz="1800" dirty="0"/>
              <a:t>from Jameson’s </a:t>
            </a:r>
            <a:r>
              <a:rPr lang="en-US" sz="1800" dirty="0" err="1"/>
              <a:t>Firefinch</a:t>
            </a:r>
            <a:endParaRPr lang="en-US" sz="1800" dirty="0"/>
          </a:p>
        </p:txBody>
      </p:sp>
      <p:pic>
        <p:nvPicPr>
          <p:cNvPr id="7" name="Picture 2" descr="2-small_Onychalges_pachyspathus-female_027_BMOC 10-0503-003.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676400"/>
            <a:ext cx="5410200" cy="5234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8"/>
          <p:cNvSpPr txBox="1">
            <a:spLocks noChangeArrowheads="1"/>
          </p:cNvSpPr>
          <p:nvPr/>
        </p:nvSpPr>
        <p:spPr bwMode="auto">
          <a:xfrm>
            <a:off x="3276600" y="6400800"/>
            <a:ext cx="1992312" cy="46196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0" tIns="45711" rIns="91420" bIns="45711" anchor="ctr">
            <a:spAutoFit/>
          </a:bodyPr>
          <a:lstStyle/>
          <a:p>
            <a:pPr algn="ctr">
              <a:defRPr/>
            </a:pPr>
            <a:r>
              <a:rPr kumimoji="1" lang="en-US" sz="1200" dirty="0" err="1">
                <a:solidFill>
                  <a:srgbClr val="FFFFFF"/>
                </a:solidFill>
                <a:ea typeface="ＭＳ Ｐゴシック" charset="0"/>
                <a:cs typeface="ＭＳ Ｐゴシック" charset="0"/>
              </a:rPr>
              <a:t>Onychalges</a:t>
            </a:r>
            <a:r>
              <a:rPr kumimoji="1" lang="en-US" sz="1200" dirty="0">
                <a:solidFill>
                  <a:srgbClr val="FFFFFF"/>
                </a:solidFill>
                <a:ea typeface="ＭＳ Ｐゴシック" charset="0"/>
                <a:cs typeface="ＭＳ Ｐゴシック" charset="0"/>
              </a:rPr>
              <a:t> </a:t>
            </a:r>
            <a:r>
              <a:rPr kumimoji="1" lang="en-US" sz="1200" dirty="0" err="1">
                <a:solidFill>
                  <a:srgbClr val="FFFFFF"/>
                </a:solidFill>
                <a:ea typeface="ＭＳ Ｐゴシック" charset="0"/>
                <a:cs typeface="ＭＳ Ｐゴシック" charset="0"/>
              </a:rPr>
              <a:t>pachyspathus</a:t>
            </a:r>
            <a:endParaRPr kumimoji="1" lang="en-US" sz="1200" dirty="0">
              <a:solidFill>
                <a:srgbClr val="FFFFFF"/>
              </a:solidFill>
              <a:ea typeface="ＭＳ Ｐゴシック" charset="0"/>
              <a:cs typeface="ＭＳ Ｐゴシック" charset="0"/>
            </a:endParaRPr>
          </a:p>
          <a:p>
            <a:pPr algn="ctr">
              <a:defRPr/>
            </a:pPr>
            <a:r>
              <a:rPr kumimoji="1" lang="en-US" sz="1200" dirty="0">
                <a:solidFill>
                  <a:srgbClr val="FFFFFF"/>
                </a:solidFill>
                <a:ea typeface="ＭＳ Ｐゴシック" charset="0"/>
                <a:cs typeface="ＭＳ Ｐゴシック" charset="0"/>
              </a:rPr>
              <a:t> (female)</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123909" name="Rectangle 5"/>
          <p:cNvSpPr>
            <a:spLocks noChangeArrowheads="1"/>
          </p:cNvSpPr>
          <p:nvPr/>
        </p:nvSpPr>
        <p:spPr bwMode="auto">
          <a:xfrm>
            <a:off x="533400" y="2971800"/>
            <a:ext cx="8991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5000"/>
                    </a:schemeClr>
                  </a:outerShdw>
                </a:effectLst>
              </a14:hiddenEffects>
            </a:ext>
          </a:extLst>
        </p:spPr>
        <p:txBody>
          <a:bodyPr lIns="92055" tIns="46029" rIns="92055" bIns="46029" anchor="ctr"/>
          <a:lstStyle/>
          <a:p>
            <a:pPr>
              <a:defRPr/>
            </a:pPr>
            <a:r>
              <a:rPr kumimoji="1" lang="en-US" sz="2300">
                <a:solidFill>
                  <a:srgbClr val="0000FF"/>
                </a:solidFill>
                <a:latin typeface="Times New Roman" charset="0"/>
                <a:ea typeface="ＭＳ Ｐゴシック" charset="0"/>
                <a:cs typeface="ＭＳ Ｐゴシック" charset="0"/>
              </a:rPr>
              <a:t>. </a:t>
            </a:r>
            <a:br>
              <a:rPr kumimoji="1" lang="en-US" sz="2300">
                <a:solidFill>
                  <a:srgbClr val="0000FF"/>
                </a:solidFill>
                <a:latin typeface="Times New Roman" charset="0"/>
                <a:ea typeface="ＭＳ Ｐゴシック" charset="0"/>
                <a:cs typeface="ＭＳ Ｐゴシック" charset="0"/>
              </a:rPr>
            </a:br>
            <a:endParaRPr kumimoji="1" lang="en-US">
              <a:solidFill>
                <a:srgbClr val="000099"/>
              </a:solidFill>
              <a:latin typeface="Times New Roman" charset="0"/>
              <a:ea typeface="ＭＳ Ｐゴシック" charset="0"/>
              <a:cs typeface="ＭＳ Ｐゴシック" charset="0"/>
            </a:endParaRPr>
          </a:p>
        </p:txBody>
      </p:sp>
      <p:sp>
        <p:nvSpPr>
          <p:cNvPr id="123910" name="Comment 6"/>
          <p:cNvSpPr>
            <a:spLocks noChangeArrowheads="1"/>
          </p:cNvSpPr>
          <p:nvPr/>
        </p:nvSpPr>
        <p:spPr bwMode="auto">
          <a:xfrm>
            <a:off x="9144000" y="533400"/>
            <a:ext cx="4114800" cy="1803400"/>
          </a:xfrm>
          <a:prstGeom prst="rect">
            <a:avLst/>
          </a:prstGeom>
          <a:solidFill>
            <a:srgbClr val="FCFDC6"/>
          </a:solidFill>
          <a:ln w="9525">
            <a:solidFill>
              <a:schemeClr val="tx1"/>
            </a:solidFill>
            <a:miter lim="800000"/>
            <a:headEnd/>
            <a:tailEnd/>
          </a:ln>
          <a:effectLst>
            <a:outerShdw blurRad="63500" dist="107763" dir="2700000" algn="ctr" rotWithShape="0">
              <a:schemeClr val="bg2">
                <a:alpha val="74998"/>
              </a:schemeClr>
            </a:outerShdw>
          </a:effectLst>
          <a:extLst>
            <a:ext uri="{53640926-AAD7-44d8-BBD7-CCE9431645EC}">
              <a14:shadowObscured xmlns:a14="http://schemas.microsoft.com/office/drawing/2010/main" val="1"/>
            </a:ext>
          </a:extLst>
        </p:spPr>
        <p:txBody>
          <a:bodyPr lIns="91420" tIns="45711" rIns="91420" bIns="45711">
            <a:spAutoFit/>
          </a:bodyPr>
          <a:lstStyle/>
          <a:p>
            <a:pPr>
              <a:defRPr/>
            </a:pPr>
            <a:r>
              <a:rPr kumimoji="1" lang="en-US" sz="1400">
                <a:solidFill>
                  <a:srgbClr val="009900"/>
                </a:solidFill>
                <a:latin typeface="Times" charset="0"/>
                <a:ea typeface="ＭＳ Ｐゴシック" charset="0"/>
                <a:cs typeface="ＭＳ Ｐゴシック" charset="0"/>
              </a:rPr>
              <a:t>Several pyroglyphid mites are free-living occurring largely in bird nests. Some species shifted to domestic habitats (house dust mites). Free-living pyroglyphids were long considered as an early derivative lineage of Psoroptidia solely on ecological basis. We will show below, that this is a derived group that secondarily have lost parasitic mode of life.</a:t>
            </a:r>
          </a:p>
          <a:p>
            <a:pPr>
              <a:defRPr/>
            </a:pPr>
            <a:endParaRPr kumimoji="1" lang="en-US" sz="1400">
              <a:solidFill>
                <a:srgbClr val="009900"/>
              </a:solidFill>
              <a:latin typeface="Times" charset="0"/>
              <a:ea typeface="ＭＳ Ｐゴシック" charset="0"/>
              <a:cs typeface="ＭＳ Ｐゴシック" charset="0"/>
            </a:endParaRPr>
          </a:p>
        </p:txBody>
      </p:sp>
      <p:sp>
        <p:nvSpPr>
          <p:cNvPr id="123911" name="Rectangle 7"/>
          <p:cNvSpPr>
            <a:spLocks noChangeArrowheads="1"/>
          </p:cNvSpPr>
          <p:nvPr/>
        </p:nvSpPr>
        <p:spPr bwMode="auto">
          <a:xfrm>
            <a:off x="1905000" y="2"/>
            <a:ext cx="5486400" cy="70802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0" tIns="45711" rIns="91420" bIns="45711" anchor="ctr">
            <a:spAutoFit/>
          </a:bodyPr>
          <a:lstStyle/>
          <a:p>
            <a:pPr algn="ctr">
              <a:defRPr/>
            </a:pPr>
            <a:r>
              <a:rPr kumimoji="1" lang="en-US" sz="2000" dirty="0">
                <a:solidFill>
                  <a:srgbClr val="000000"/>
                </a:solidFill>
                <a:latin typeface="Times New Roman" charset="0"/>
                <a:ea typeface="ＭＳ Ｐゴシック" charset="0"/>
                <a:cs typeface="ＭＳ Ｐゴシック" charset="0"/>
              </a:rPr>
              <a:t>House dust mites Pyroglyphidae (</a:t>
            </a:r>
            <a:r>
              <a:rPr kumimoji="1" lang="en-US" sz="2000" dirty="0" err="1">
                <a:solidFill>
                  <a:srgbClr val="000000"/>
                </a:solidFill>
                <a:latin typeface="Times New Roman" charset="0"/>
                <a:ea typeface="ＭＳ Ｐゴシック" charset="0"/>
                <a:cs typeface="ＭＳ Ｐゴシック" charset="0"/>
              </a:rPr>
              <a:t>Analgoidea</a:t>
            </a:r>
            <a:r>
              <a:rPr kumimoji="1" lang="en-US" sz="2000" dirty="0">
                <a:solidFill>
                  <a:srgbClr val="000000"/>
                </a:solidFill>
                <a:latin typeface="Times New Roman" charset="0"/>
                <a:ea typeface="ＭＳ Ｐゴシック" charset="0"/>
                <a:cs typeface="ＭＳ Ｐゴシック" charset="0"/>
              </a:rPr>
              <a:t>)</a:t>
            </a:r>
          </a:p>
          <a:p>
            <a:pPr algn="ctr">
              <a:defRPr/>
            </a:pPr>
            <a:r>
              <a:rPr kumimoji="1" lang="en-US" sz="2000" b="1" dirty="0">
                <a:solidFill>
                  <a:srgbClr val="000000"/>
                </a:solidFill>
                <a:latin typeface="Times New Roman" charset="0"/>
                <a:ea typeface="ＭＳ Ｐゴシック" charset="0"/>
                <a:cs typeface="ＭＳ Ｐゴシック" charset="0"/>
              </a:rPr>
              <a:t>shift to a free-living life style </a:t>
            </a:r>
          </a:p>
        </p:txBody>
      </p:sp>
      <p:pic>
        <p:nvPicPr>
          <p:cNvPr id="483333" name="Picture 1" descr="1-large_Dermatophagoides_farinae_BMOC 05-0812-001_021d.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188" y="742950"/>
            <a:ext cx="4941888"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3334" name="Picture 11" descr="BMOC 05-0818-001_Dermatophagoides_evans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2" y="742952"/>
            <a:ext cx="4773613" cy="65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2" name="Text Box 8"/>
          <p:cNvSpPr txBox="1">
            <a:spLocks noChangeArrowheads="1"/>
          </p:cNvSpPr>
          <p:nvPr/>
        </p:nvSpPr>
        <p:spPr bwMode="auto">
          <a:xfrm>
            <a:off x="6083300" y="6581777"/>
            <a:ext cx="2451100" cy="27622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0" tIns="45711" rIns="91420" bIns="45711" anchor="ctr">
            <a:spAutoFit/>
          </a:bodyPr>
          <a:lstStyle/>
          <a:p>
            <a:pPr algn="ctr">
              <a:defRPr/>
            </a:pPr>
            <a:r>
              <a:rPr kumimoji="1" lang="en-US" sz="1200" dirty="0">
                <a:solidFill>
                  <a:srgbClr val="0000FF"/>
                </a:solidFill>
                <a:ea typeface="ＭＳ Ｐゴシック" charset="0"/>
                <a:cs typeface="ＭＳ Ｐゴシック" charset="0"/>
              </a:rPr>
              <a:t>Dermatophagoides </a:t>
            </a:r>
            <a:r>
              <a:rPr kumimoji="1" lang="en-US" sz="1200" dirty="0" err="1">
                <a:solidFill>
                  <a:srgbClr val="0000FF"/>
                </a:solidFill>
                <a:ea typeface="ＭＳ Ｐゴシック" charset="0"/>
                <a:cs typeface="ＭＳ Ｐゴシック" charset="0"/>
              </a:rPr>
              <a:t>evansi</a:t>
            </a:r>
            <a:r>
              <a:rPr kumimoji="1" lang="en-US" sz="1200" dirty="0">
                <a:solidFill>
                  <a:srgbClr val="0000FF"/>
                </a:solidFill>
                <a:ea typeface="ＭＳ Ｐゴシック" charset="0"/>
                <a:cs typeface="ＭＳ Ｐゴシック" charset="0"/>
              </a:rPr>
              <a:t> (male)</a:t>
            </a:r>
          </a:p>
        </p:txBody>
      </p:sp>
      <p:sp>
        <p:nvSpPr>
          <p:cNvPr id="8" name="Text Box 8"/>
          <p:cNvSpPr txBox="1">
            <a:spLocks noChangeArrowheads="1"/>
          </p:cNvSpPr>
          <p:nvPr/>
        </p:nvSpPr>
        <p:spPr bwMode="auto">
          <a:xfrm>
            <a:off x="1219200" y="6581777"/>
            <a:ext cx="2605088" cy="27622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0" tIns="45711" rIns="91420" bIns="45711" anchor="ctr">
            <a:spAutoFit/>
          </a:bodyPr>
          <a:lstStyle/>
          <a:p>
            <a:pPr algn="ctr">
              <a:defRPr/>
            </a:pPr>
            <a:r>
              <a:rPr kumimoji="1" lang="en-US" sz="1200" dirty="0">
                <a:solidFill>
                  <a:srgbClr val="FFFFFF"/>
                </a:solidFill>
                <a:ea typeface="ＭＳ Ｐゴシック" charset="0"/>
                <a:cs typeface="ＭＳ Ｐゴシック" charset="0"/>
              </a:rPr>
              <a:t>Dermatophagoides </a:t>
            </a:r>
            <a:r>
              <a:rPr kumimoji="1" lang="en-US" sz="1200" dirty="0" err="1">
                <a:solidFill>
                  <a:srgbClr val="FFFFFF"/>
                </a:solidFill>
                <a:ea typeface="ＭＳ Ｐゴシック" charset="0"/>
                <a:cs typeface="ＭＳ Ｐゴシック" charset="0"/>
              </a:rPr>
              <a:t>farinae</a:t>
            </a:r>
            <a:r>
              <a:rPr kumimoji="1" lang="en-US" sz="1200" dirty="0">
                <a:solidFill>
                  <a:srgbClr val="FFFFFF"/>
                </a:solidFill>
                <a:ea typeface="ＭＳ Ｐゴシック" charset="0"/>
                <a:cs typeface="ＭＳ Ｐゴシック" charset="0"/>
              </a:rPr>
              <a:t> (female)</a:t>
            </a:r>
          </a:p>
        </p:txBody>
      </p:sp>
      <p:pic>
        <p:nvPicPr>
          <p:cNvPr id="9" name="Picture 5" descr="sneezing.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275" y="762000"/>
            <a:ext cx="949325" cy="142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Untitled.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8200" y="762000"/>
            <a:ext cx="1503218" cy="1295400"/>
          </a:xfrm>
          <a:prstGeom prst="rect">
            <a:avLst/>
          </a:prstGeom>
        </p:spPr>
      </p:pic>
    </p:spTree>
    <p:extLst>
      <p:ext uri="{BB962C8B-B14F-4D97-AF65-F5344CB8AC3E}">
        <p14:creationId xmlns:p14="http://schemas.microsoft.com/office/powerpoint/2010/main" val="2868665877"/>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123911" name="Rectangle 7"/>
          <p:cNvSpPr>
            <a:spLocks noChangeArrowheads="1"/>
          </p:cNvSpPr>
          <p:nvPr/>
        </p:nvSpPr>
        <p:spPr bwMode="auto">
          <a:xfrm>
            <a:off x="1905000" y="-76200"/>
            <a:ext cx="5486400" cy="70802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0" tIns="45711" rIns="91420" bIns="45711" anchor="ctr">
            <a:spAutoFit/>
          </a:bodyPr>
          <a:lstStyle/>
          <a:p>
            <a:pPr algn="ctr">
              <a:defRPr/>
            </a:pPr>
            <a:r>
              <a:rPr kumimoji="1" lang="en-US" sz="2000" dirty="0">
                <a:solidFill>
                  <a:srgbClr val="000000"/>
                </a:solidFill>
                <a:latin typeface="Times New Roman" charset="0"/>
                <a:ea typeface="ＭＳ Ｐゴシック" charset="0"/>
                <a:cs typeface="ＭＳ Ｐゴシック" charset="0"/>
              </a:rPr>
              <a:t>House dust mites Pyroglyphidae (</a:t>
            </a:r>
            <a:r>
              <a:rPr kumimoji="1" lang="en-US" sz="2000" dirty="0" err="1">
                <a:solidFill>
                  <a:srgbClr val="000000"/>
                </a:solidFill>
                <a:latin typeface="Times New Roman" charset="0"/>
                <a:ea typeface="ＭＳ Ｐゴシック" charset="0"/>
                <a:cs typeface="ＭＳ Ｐゴシック" charset="0"/>
              </a:rPr>
              <a:t>Analgoidea</a:t>
            </a:r>
            <a:r>
              <a:rPr kumimoji="1" lang="en-US" sz="2000" dirty="0">
                <a:solidFill>
                  <a:srgbClr val="000000"/>
                </a:solidFill>
                <a:latin typeface="Times New Roman" charset="0"/>
                <a:ea typeface="ＭＳ Ｐゴシック" charset="0"/>
                <a:cs typeface="ＭＳ Ｐゴシック" charset="0"/>
              </a:rPr>
              <a:t>)</a:t>
            </a:r>
          </a:p>
          <a:p>
            <a:pPr algn="ctr">
              <a:defRPr/>
            </a:pPr>
            <a:r>
              <a:rPr kumimoji="1" lang="en-US" sz="2000" b="1" dirty="0">
                <a:solidFill>
                  <a:srgbClr val="000000"/>
                </a:solidFill>
                <a:latin typeface="Times New Roman" charset="0"/>
                <a:ea typeface="ＭＳ Ｐゴシック" charset="0"/>
                <a:cs typeface="ＭＳ Ｐゴシック" charset="0"/>
              </a:rPr>
              <a:t>shift to a free-living life style </a:t>
            </a:r>
          </a:p>
        </p:txBody>
      </p:sp>
      <p:grpSp>
        <p:nvGrpSpPr>
          <p:cNvPr id="485379" name="Group 5"/>
          <p:cNvGrpSpPr>
            <a:grpSpLocks/>
          </p:cNvGrpSpPr>
          <p:nvPr/>
        </p:nvGrpSpPr>
        <p:grpSpPr bwMode="auto">
          <a:xfrm>
            <a:off x="-533400" y="609600"/>
            <a:ext cx="9690100" cy="6248400"/>
            <a:chOff x="0" y="1011139"/>
            <a:chExt cx="9143999" cy="5923061"/>
          </a:xfrm>
        </p:grpSpPr>
        <p:pic>
          <p:nvPicPr>
            <p:cNvPr id="485382" name="Picture 3" descr="3-small_Pyroglyphus_BMOC_79-1129-005.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11139"/>
              <a:ext cx="4344710" cy="5923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5383" name="Picture 4" descr="4-small_Tachornithoglyphus_tachornis_htm_male_dors_BMOC_14-0515-013-adjusted.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00680" y="1011139"/>
              <a:ext cx="5343319" cy="5923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3912" name="Text Box 8"/>
          <p:cNvSpPr txBox="1">
            <a:spLocks noChangeArrowheads="1"/>
          </p:cNvSpPr>
          <p:nvPr/>
        </p:nvSpPr>
        <p:spPr bwMode="auto">
          <a:xfrm>
            <a:off x="4876800" y="6581777"/>
            <a:ext cx="3683000" cy="27622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0" tIns="45711" rIns="91420" bIns="45711" anchor="ctr">
            <a:spAutoFit/>
          </a:bodyPr>
          <a:lstStyle/>
          <a:p>
            <a:pPr algn="ctr">
              <a:defRPr/>
            </a:pPr>
            <a:r>
              <a:rPr kumimoji="1" lang="en-US" sz="1200" dirty="0">
                <a:solidFill>
                  <a:srgbClr val="FFFFFF"/>
                </a:solidFill>
                <a:ea typeface="ＭＳ Ｐゴシック" charset="0"/>
                <a:cs typeface="ＭＳ Ｐゴシック" charset="0"/>
              </a:rPr>
              <a:t>Tachornithoglyphus tachornis (heteromorphic male)</a:t>
            </a:r>
          </a:p>
        </p:txBody>
      </p:sp>
      <p:sp>
        <p:nvSpPr>
          <p:cNvPr id="8" name="Text Box 8"/>
          <p:cNvSpPr txBox="1">
            <a:spLocks noChangeArrowheads="1"/>
          </p:cNvSpPr>
          <p:nvPr/>
        </p:nvSpPr>
        <p:spPr bwMode="auto">
          <a:xfrm>
            <a:off x="-50800" y="6505577"/>
            <a:ext cx="1639888" cy="27622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0" tIns="45711" rIns="91420" bIns="45711" anchor="ctr">
            <a:spAutoFit/>
          </a:bodyPr>
          <a:lstStyle/>
          <a:p>
            <a:pPr algn="ctr">
              <a:defRPr/>
            </a:pPr>
            <a:r>
              <a:rPr kumimoji="1" lang="en-US" sz="1200" dirty="0" err="1">
                <a:solidFill>
                  <a:srgbClr val="FFFFFF"/>
                </a:solidFill>
                <a:ea typeface="ＭＳ Ｐゴシック" charset="0"/>
                <a:cs typeface="ＭＳ Ｐゴシック" charset="0"/>
              </a:rPr>
              <a:t>Pyroglyphus</a:t>
            </a:r>
            <a:r>
              <a:rPr kumimoji="1" lang="en-US" sz="1200" dirty="0">
                <a:solidFill>
                  <a:srgbClr val="FFFFFF"/>
                </a:solidFill>
                <a:ea typeface="ＭＳ Ｐゴシック" charset="0"/>
                <a:cs typeface="ＭＳ Ｐゴシック" charset="0"/>
              </a:rPr>
              <a:t> (female)</a:t>
            </a:r>
          </a:p>
        </p:txBody>
      </p:sp>
    </p:spTree>
    <p:extLst>
      <p:ext uri="{BB962C8B-B14F-4D97-AF65-F5344CB8AC3E}">
        <p14:creationId xmlns:p14="http://schemas.microsoft.com/office/powerpoint/2010/main" val="1788930106"/>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560" y="2924958"/>
            <a:ext cx="8786880" cy="3250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562" y="4271488"/>
            <a:ext cx="2723040" cy="1821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5840" y="328359"/>
            <a:ext cx="3604320" cy="2514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Rectangle 1"/>
          <p:cNvSpPr>
            <a:spLocks noChangeArrowheads="1"/>
          </p:cNvSpPr>
          <p:nvPr/>
        </p:nvSpPr>
        <p:spPr bwMode="auto">
          <a:xfrm>
            <a:off x="2" y="249146"/>
            <a:ext cx="4877280" cy="154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2" tIns="45633" rIns="91262" bIns="45633">
            <a:spAutoFit/>
          </a:bodyPr>
          <a:lstStyle/>
          <a:p>
            <a:pPr marL="362507" indent="-280513" defTabSz="412857" eaLnBrk="1">
              <a:lnSpc>
                <a:spcPct val="93000"/>
              </a:lnSpc>
              <a:spcBef>
                <a:spcPts val="601"/>
              </a:spcBef>
              <a:buClr>
                <a:srgbClr val="3891A7"/>
              </a:buClr>
              <a:buSzPct val="80000"/>
            </a:pPr>
            <a:r>
              <a:rPr lang="en-US" b="1" dirty="0">
                <a:solidFill>
                  <a:srgbClr val="000000"/>
                </a:solidFill>
                <a:latin typeface="Gill Sans MT" charset="0"/>
                <a:ea typeface="SimSun" charset="0"/>
                <a:cs typeface="SimSun" charset="0"/>
              </a:rPr>
              <a:t>     </a:t>
            </a:r>
            <a:r>
              <a:rPr lang="en-US" b="1" u="sng" dirty="0">
                <a:solidFill>
                  <a:srgbClr val="000000"/>
                </a:solidFill>
                <a:latin typeface="Gill Sans MT" charset="0"/>
                <a:ea typeface="SimSun" charset="0"/>
                <a:cs typeface="SimSun" charset="0"/>
              </a:rPr>
              <a:t>Occurrence</a:t>
            </a:r>
          </a:p>
          <a:p>
            <a:pPr marL="362507" indent="-280513" defTabSz="412857" eaLnBrk="1">
              <a:lnSpc>
                <a:spcPct val="93000"/>
              </a:lnSpc>
              <a:spcBef>
                <a:spcPts val="601"/>
              </a:spcBef>
              <a:buClr>
                <a:srgbClr val="3891A7"/>
              </a:buClr>
              <a:buSzPct val="80000"/>
            </a:pPr>
            <a:r>
              <a:rPr lang="en-US" dirty="0">
                <a:solidFill>
                  <a:srgbClr val="000000"/>
                </a:solidFill>
                <a:latin typeface="Gill Sans MT" charset="0"/>
                <a:ea typeface="SimSun" charset="0"/>
                <a:cs typeface="SimSun" charset="0"/>
              </a:rPr>
              <a:t>	Found in abundance in sofas, carpets, bed mattresses, pillows and storage places.</a:t>
            </a:r>
          </a:p>
        </p:txBody>
      </p:sp>
      <p:pic>
        <p:nvPicPr>
          <p:cNvPr id="8294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800" y="4271488"/>
            <a:ext cx="2871360" cy="1821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p:nvPr/>
        </p:nvCxnSpPr>
        <p:spPr>
          <a:xfrm>
            <a:off x="4343040" y="2114142"/>
            <a:ext cx="2439360" cy="457968"/>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82951" name="TextBox 4"/>
          <p:cNvSpPr txBox="1">
            <a:spLocks noChangeArrowheads="1"/>
          </p:cNvSpPr>
          <p:nvPr/>
        </p:nvSpPr>
        <p:spPr bwMode="auto">
          <a:xfrm>
            <a:off x="3486240" y="1824672"/>
            <a:ext cx="875520" cy="32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2" tIns="45633" rIns="91262" bIns="45633">
            <a:spAutoFit/>
          </a:bodyPr>
          <a:lstStyle>
            <a:lvl1pPr eaLnBrk="0">
              <a:defRPr sz="2400">
                <a:solidFill>
                  <a:schemeClr val="tx1"/>
                </a:solidFill>
                <a:latin typeface="Arial" charset="0"/>
                <a:ea typeface="SimSun" charset="0"/>
                <a:cs typeface="SimSun" charset="0"/>
              </a:defRPr>
            </a:lvl1pPr>
            <a:lvl2pPr marL="742950" indent="-285750" eaLnBrk="0">
              <a:defRPr sz="2400">
                <a:solidFill>
                  <a:schemeClr val="tx1"/>
                </a:solidFill>
                <a:latin typeface="Arial" charset="0"/>
                <a:ea typeface="SimSun" charset="0"/>
                <a:cs typeface="SimSun" charset="0"/>
              </a:defRPr>
            </a:lvl2pPr>
            <a:lvl3pPr marL="1143000" indent="-228600" eaLnBrk="0">
              <a:defRPr sz="2400">
                <a:solidFill>
                  <a:schemeClr val="tx1"/>
                </a:solidFill>
                <a:latin typeface="Arial" charset="0"/>
                <a:ea typeface="SimSun" charset="0"/>
                <a:cs typeface="SimSun" charset="0"/>
              </a:defRPr>
            </a:lvl3pPr>
            <a:lvl4pPr marL="1600200" indent="-228600" eaLnBrk="0">
              <a:defRPr sz="2400">
                <a:solidFill>
                  <a:schemeClr val="tx1"/>
                </a:solidFill>
                <a:latin typeface="Arial" charset="0"/>
                <a:ea typeface="SimSun" charset="0"/>
                <a:cs typeface="SimSun" charset="0"/>
              </a:defRPr>
            </a:lvl4pPr>
            <a:lvl5pPr marL="2057400" indent="-228600" eaLnBrk="0">
              <a:defRPr sz="2400">
                <a:solidFill>
                  <a:schemeClr val="tx1"/>
                </a:solidFill>
                <a:latin typeface="Arial" charset="0"/>
                <a:ea typeface="SimSun" charset="0"/>
                <a:cs typeface="SimSun" charset="0"/>
              </a:defRPr>
            </a:lvl5pPr>
            <a:lvl6pPr marL="2514600" indent="-228600" defTabSz="455613"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6pPr>
            <a:lvl7pPr marL="2971800" indent="-228600" defTabSz="455613"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7pPr>
            <a:lvl8pPr marL="3429000" indent="-228600" defTabSz="455613"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8pPr>
            <a:lvl9pPr marL="3886200" indent="-228600" defTabSz="455613"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9pPr>
          </a:lstStyle>
          <a:p>
            <a:pPr defTabSz="412857" eaLnBrk="1">
              <a:lnSpc>
                <a:spcPct val="93000"/>
              </a:lnSpc>
              <a:buClr>
                <a:srgbClr val="000000"/>
              </a:buClr>
              <a:buSzPct val="100000"/>
            </a:pPr>
            <a:r>
              <a:rPr lang="en-US" sz="1600">
                <a:solidFill>
                  <a:srgbClr val="000000"/>
                </a:solidFill>
                <a:latin typeface="Gill Sans MT" charset="0"/>
              </a:rPr>
              <a:t>Fiber</a:t>
            </a:r>
          </a:p>
        </p:txBody>
      </p:sp>
      <p:sp>
        <p:nvSpPr>
          <p:cNvPr id="82952" name="TextBox 5"/>
          <p:cNvSpPr txBox="1">
            <a:spLocks noChangeArrowheads="1"/>
          </p:cNvSpPr>
          <p:nvPr/>
        </p:nvSpPr>
        <p:spPr bwMode="auto">
          <a:xfrm>
            <a:off x="6782400" y="1219811"/>
            <a:ext cx="838080" cy="32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2" tIns="45633" rIns="91262" bIns="45633">
            <a:spAutoFit/>
          </a:bodyPr>
          <a:lstStyle>
            <a:lvl1pPr eaLnBrk="0">
              <a:defRPr sz="2400">
                <a:solidFill>
                  <a:schemeClr val="tx1"/>
                </a:solidFill>
                <a:latin typeface="Arial" charset="0"/>
                <a:ea typeface="SimSun" charset="0"/>
                <a:cs typeface="SimSun" charset="0"/>
              </a:defRPr>
            </a:lvl1pPr>
            <a:lvl2pPr marL="742950" indent="-285750" eaLnBrk="0">
              <a:defRPr sz="2400">
                <a:solidFill>
                  <a:schemeClr val="tx1"/>
                </a:solidFill>
                <a:latin typeface="Arial" charset="0"/>
                <a:ea typeface="SimSun" charset="0"/>
                <a:cs typeface="SimSun" charset="0"/>
              </a:defRPr>
            </a:lvl2pPr>
            <a:lvl3pPr marL="1143000" indent="-228600" eaLnBrk="0">
              <a:defRPr sz="2400">
                <a:solidFill>
                  <a:schemeClr val="tx1"/>
                </a:solidFill>
                <a:latin typeface="Arial" charset="0"/>
                <a:ea typeface="SimSun" charset="0"/>
                <a:cs typeface="SimSun" charset="0"/>
              </a:defRPr>
            </a:lvl3pPr>
            <a:lvl4pPr marL="1600200" indent="-228600" eaLnBrk="0">
              <a:defRPr sz="2400">
                <a:solidFill>
                  <a:schemeClr val="tx1"/>
                </a:solidFill>
                <a:latin typeface="Arial" charset="0"/>
                <a:ea typeface="SimSun" charset="0"/>
                <a:cs typeface="SimSun" charset="0"/>
              </a:defRPr>
            </a:lvl4pPr>
            <a:lvl5pPr marL="2057400" indent="-228600" eaLnBrk="0">
              <a:defRPr sz="2400">
                <a:solidFill>
                  <a:schemeClr val="tx1"/>
                </a:solidFill>
                <a:latin typeface="Arial" charset="0"/>
                <a:ea typeface="SimSun" charset="0"/>
                <a:cs typeface="SimSun" charset="0"/>
              </a:defRPr>
            </a:lvl5pPr>
            <a:lvl6pPr marL="2514600" indent="-228600" defTabSz="455613"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6pPr>
            <a:lvl7pPr marL="2971800" indent="-228600" defTabSz="455613"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7pPr>
            <a:lvl8pPr marL="3429000" indent="-228600" defTabSz="455613"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8pPr>
            <a:lvl9pPr marL="3886200" indent="-228600" defTabSz="455613"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9pPr>
          </a:lstStyle>
          <a:p>
            <a:pPr defTabSz="412857" eaLnBrk="1">
              <a:lnSpc>
                <a:spcPct val="93000"/>
              </a:lnSpc>
              <a:buClr>
                <a:srgbClr val="000000"/>
              </a:buClr>
              <a:buSzPct val="100000"/>
            </a:pPr>
            <a:r>
              <a:rPr lang="en-US" sz="1600">
                <a:solidFill>
                  <a:srgbClr val="FF0000"/>
                </a:solidFill>
                <a:latin typeface="Gill Sans MT" charset="0"/>
              </a:rPr>
              <a:t>HDM</a:t>
            </a:r>
          </a:p>
        </p:txBody>
      </p:sp>
    </p:spTree>
    <p:extLst>
      <p:ext uri="{BB962C8B-B14F-4D97-AF65-F5344CB8AC3E}">
        <p14:creationId xmlns:p14="http://schemas.microsoft.com/office/powerpoint/2010/main" val="2745862358"/>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83520" y="74280"/>
            <a:ext cx="9040320" cy="1144921"/>
          </a:xfrm>
        </p:spPr>
        <p:txBody>
          <a:bodyPr tIns="35140"/>
          <a:lstStyle/>
          <a:p>
            <a:pPr defTabSz="413995" eaLnBrk="1">
              <a:tabLst>
                <a:tab pos="413995" algn="l"/>
                <a:tab pos="827991" algn="l"/>
                <a:tab pos="1241987" algn="l"/>
                <a:tab pos="1655983" algn="l"/>
                <a:tab pos="2069980" algn="l"/>
                <a:tab pos="2483975" algn="l"/>
                <a:tab pos="2897970" algn="l"/>
                <a:tab pos="3311969" algn="l"/>
                <a:tab pos="3725964" algn="l"/>
                <a:tab pos="4139955" algn="l"/>
                <a:tab pos="4553954" algn="l"/>
                <a:tab pos="4967949" algn="l"/>
                <a:tab pos="5381946" algn="l"/>
                <a:tab pos="5795942" algn="l"/>
                <a:tab pos="6209931" algn="l"/>
                <a:tab pos="6623934" algn="l"/>
                <a:tab pos="7037928" algn="l"/>
                <a:tab pos="7451924" algn="l"/>
                <a:tab pos="7865919" algn="l"/>
                <a:tab pos="8279916" algn="l"/>
                <a:tab pos="8693912" algn="l"/>
              </a:tabLst>
              <a:defRPr/>
            </a:pPr>
            <a:r>
              <a:rPr lang="en-US" dirty="0" smtClean="0"/>
              <a:t>What are </a:t>
            </a:r>
            <a:r>
              <a:rPr lang="en-US" dirty="0" err="1" smtClean="0"/>
              <a:t>pyroglyphid</a:t>
            </a:r>
            <a:r>
              <a:rPr lang="en-US" dirty="0" smtClean="0"/>
              <a:t> house dust mites?</a:t>
            </a:r>
          </a:p>
        </p:txBody>
      </p:sp>
      <p:sp>
        <p:nvSpPr>
          <p:cNvPr id="4098" name="Rectangle 2"/>
          <p:cNvSpPr>
            <a:spLocks noGrp="1" noChangeArrowheads="1"/>
          </p:cNvSpPr>
          <p:nvPr>
            <p:ph type="subTitle" idx="4294967295"/>
          </p:nvPr>
        </p:nvSpPr>
        <p:spPr>
          <a:xfrm>
            <a:off x="152640" y="1198206"/>
            <a:ext cx="8887680" cy="3958976"/>
          </a:xfrm>
        </p:spPr>
        <p:txBody>
          <a:bodyPr tIns="20766" anchor="ctr"/>
          <a:lstStyle/>
          <a:p>
            <a:pPr marL="465741" indent="-465741" defTabSz="413995" eaLnBrk="1">
              <a:spcAft>
                <a:spcPct val="0"/>
              </a:spcAft>
              <a:buFont typeface="Times New Roman" charset="0"/>
              <a:buAutoNum type="arabicParenR"/>
              <a:tabLst>
                <a:tab pos="413995" algn="l"/>
                <a:tab pos="827991" algn="l"/>
                <a:tab pos="1241987" algn="l"/>
                <a:tab pos="1655983" algn="l"/>
                <a:tab pos="2069980" algn="l"/>
                <a:tab pos="2483975" algn="l"/>
                <a:tab pos="2897970" algn="l"/>
                <a:tab pos="3311969" algn="l"/>
                <a:tab pos="3725964" algn="l"/>
                <a:tab pos="4139955" algn="l"/>
                <a:tab pos="4553954" algn="l"/>
                <a:tab pos="4967949" algn="l"/>
                <a:tab pos="5381946" algn="l"/>
                <a:tab pos="5795942" algn="l"/>
                <a:tab pos="6209931" algn="l"/>
                <a:tab pos="6623934" algn="l"/>
                <a:tab pos="7037928" algn="l"/>
                <a:tab pos="7451924" algn="l"/>
                <a:tab pos="7865919" algn="l"/>
                <a:tab pos="8279916" algn="l"/>
                <a:tab pos="8693912" algn="l"/>
              </a:tabLst>
              <a:defRPr/>
            </a:pPr>
            <a:r>
              <a:rPr lang="en-US" sz="2500" dirty="0"/>
              <a:t>The mites’ severe allergenic properties are linked to their powerful digestive and molting enzymes, salivary secretions, and other water-soluble molecules.</a:t>
            </a:r>
          </a:p>
          <a:p>
            <a:pPr marL="465741" indent="-465741" defTabSz="413995" eaLnBrk="1">
              <a:spcAft>
                <a:spcPct val="0"/>
              </a:spcAft>
              <a:buFont typeface="Times New Roman" charset="0"/>
              <a:buAutoNum type="arabicParenR"/>
              <a:tabLst>
                <a:tab pos="413995" algn="l"/>
                <a:tab pos="827991" algn="l"/>
                <a:tab pos="1241987" algn="l"/>
                <a:tab pos="1655983" algn="l"/>
                <a:tab pos="2069980" algn="l"/>
                <a:tab pos="2483975" algn="l"/>
                <a:tab pos="2897970" algn="l"/>
                <a:tab pos="3311969" algn="l"/>
                <a:tab pos="3725964" algn="l"/>
                <a:tab pos="4139955" algn="l"/>
                <a:tab pos="4553954" algn="l"/>
                <a:tab pos="4967949" algn="l"/>
                <a:tab pos="5381946" algn="l"/>
                <a:tab pos="5795942" algn="l"/>
                <a:tab pos="6209931" algn="l"/>
                <a:tab pos="6623934" algn="l"/>
                <a:tab pos="7037928" algn="l"/>
                <a:tab pos="7451924" algn="l"/>
                <a:tab pos="7865919" algn="l"/>
                <a:tab pos="8279916" algn="l"/>
                <a:tab pos="8693912" algn="l"/>
              </a:tabLst>
              <a:defRPr/>
            </a:pPr>
            <a:r>
              <a:rPr lang="en-US" sz="2500" dirty="0"/>
              <a:t>Large quantities of digestive enzymes accumulate in mites’ fecal material – minute particles that can easily become airborne. When inhaled or in contact with skin, the residual mite enzymes may break up tight junctions between the epithelial cells and trigger allergic reactions </a:t>
            </a:r>
            <a:endParaRPr lang="en-US" sz="2400" dirty="0">
              <a:solidFill>
                <a:srgbClr val="343434"/>
              </a:solidFill>
              <a:latin typeface="ArialMT" charset="0"/>
              <a:cs typeface="ArialMT" charset="0"/>
            </a:endParaRPr>
          </a:p>
          <a:p>
            <a:pPr marL="465741" indent="-465741" defTabSz="413995" eaLnBrk="1">
              <a:spcAft>
                <a:spcPct val="0"/>
              </a:spcAft>
              <a:buFont typeface="Times New Roman" charset="0"/>
              <a:buAutoNum type="arabicParenR"/>
              <a:tabLst>
                <a:tab pos="413995" algn="l"/>
                <a:tab pos="827991" algn="l"/>
                <a:tab pos="1241987" algn="l"/>
                <a:tab pos="1655983" algn="l"/>
                <a:tab pos="2069980" algn="l"/>
                <a:tab pos="2483975" algn="l"/>
                <a:tab pos="2897970" algn="l"/>
                <a:tab pos="3311969" algn="l"/>
                <a:tab pos="3725964" algn="l"/>
                <a:tab pos="4139955" algn="l"/>
                <a:tab pos="4553954" algn="l"/>
                <a:tab pos="4967949" algn="l"/>
                <a:tab pos="5381946" algn="l"/>
                <a:tab pos="5795942" algn="l"/>
                <a:tab pos="6209931" algn="l"/>
                <a:tab pos="6623934" algn="l"/>
                <a:tab pos="7037928" algn="l"/>
                <a:tab pos="7451924" algn="l"/>
                <a:tab pos="7865919" algn="l"/>
                <a:tab pos="8279916" algn="l"/>
                <a:tab pos="8693912" algn="l"/>
              </a:tabLst>
              <a:defRPr/>
            </a:pPr>
            <a:endParaRPr lang="en-US" sz="2400" dirty="0">
              <a:solidFill>
                <a:srgbClr val="343434"/>
              </a:solidFill>
              <a:latin typeface="ArialMT" charset="0"/>
              <a:cs typeface="ArialMT" charset="0"/>
            </a:endParaRPr>
          </a:p>
        </p:txBody>
      </p:sp>
    </p:spTree>
    <p:extLst>
      <p:ext uri="{BB962C8B-B14F-4D97-AF65-F5344CB8AC3E}">
        <p14:creationId xmlns:p14="http://schemas.microsoft.com/office/powerpoint/2010/main" val="134955420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90720" y="305313"/>
            <a:ext cx="6780960" cy="838168"/>
          </a:xfrm>
        </p:spPr>
        <p:txBody>
          <a:bodyPr/>
          <a:lstStyle/>
          <a:p>
            <a:pPr defTabSz="413995" fontAlgn="auto">
              <a:spcAft>
                <a:spcPts val="0"/>
              </a:spcAft>
              <a:defRPr/>
            </a:pPr>
            <a:r>
              <a:rPr lang="en-US" dirty="0" smtClean="0">
                <a:solidFill>
                  <a:schemeClr val="tx2">
                    <a:satMod val="130000"/>
                  </a:schemeClr>
                </a:solidFill>
              </a:rPr>
              <a:t>Pathogenicity</a:t>
            </a:r>
            <a:endParaRPr lang="en-US" dirty="0">
              <a:solidFill>
                <a:schemeClr val="tx2">
                  <a:satMod val="130000"/>
                </a:schemeClr>
              </a:solidFill>
            </a:endParaRPr>
          </a:p>
        </p:txBody>
      </p:sp>
      <p:sp>
        <p:nvSpPr>
          <p:cNvPr id="27650" name="Content Placeholder 2"/>
          <p:cNvSpPr>
            <a:spLocks noGrp="1"/>
          </p:cNvSpPr>
          <p:nvPr>
            <p:ph idx="4294967295"/>
          </p:nvPr>
        </p:nvSpPr>
        <p:spPr>
          <a:xfrm>
            <a:off x="1067040" y="1447352"/>
            <a:ext cx="7695360" cy="4877792"/>
          </a:xfrm>
        </p:spPr>
        <p:txBody>
          <a:bodyPr/>
          <a:lstStyle/>
          <a:p>
            <a:pPr marL="310497" indent="-310497" defTabSz="413995">
              <a:defRPr/>
            </a:pPr>
            <a:r>
              <a:rPr lang="en-US" dirty="0" smtClean="0"/>
              <a:t>HDM are responsible for </a:t>
            </a:r>
            <a:r>
              <a:rPr lang="en-US" b="1" dirty="0" err="1" smtClean="0"/>
              <a:t>IgE</a:t>
            </a:r>
            <a:r>
              <a:rPr lang="en-US" b="1" dirty="0" smtClean="0"/>
              <a:t> mediated allergic diseases </a:t>
            </a:r>
            <a:endParaRPr lang="en-US" dirty="0" smtClean="0"/>
          </a:p>
          <a:p>
            <a:pPr marL="310497" indent="-310497" defTabSz="413995">
              <a:defRPr/>
            </a:pPr>
            <a:r>
              <a:rPr lang="en-US" dirty="0" smtClean="0"/>
              <a:t>Described as </a:t>
            </a:r>
            <a:r>
              <a:rPr lang="en-US" b="1" dirty="0" smtClean="0"/>
              <a:t>Type I </a:t>
            </a:r>
            <a:r>
              <a:rPr lang="en-US" b="1" dirty="0" err="1" smtClean="0"/>
              <a:t>hypersenstivity</a:t>
            </a:r>
            <a:r>
              <a:rPr lang="en-US" b="1" dirty="0" smtClean="0"/>
              <a:t> </a:t>
            </a:r>
          </a:p>
          <a:p>
            <a:pPr marL="310497" indent="-310497" defTabSz="413995">
              <a:defRPr/>
            </a:pPr>
            <a:r>
              <a:rPr lang="en-US" dirty="0" smtClean="0"/>
              <a:t>Mite </a:t>
            </a:r>
            <a:r>
              <a:rPr lang="en-US" dirty="0" err="1" smtClean="0"/>
              <a:t>feaces</a:t>
            </a:r>
            <a:r>
              <a:rPr lang="en-US" dirty="0" smtClean="0"/>
              <a:t>, </a:t>
            </a:r>
            <a:r>
              <a:rPr lang="en-US" dirty="0" err="1" smtClean="0"/>
              <a:t>hemolymph</a:t>
            </a:r>
            <a:r>
              <a:rPr lang="en-US" dirty="0" smtClean="0"/>
              <a:t>, skin molts, exoskeleton and internal tissues contain proteins that cause allergies </a:t>
            </a:r>
            <a:r>
              <a:rPr lang="en-US" b="1" dirty="0" smtClean="0"/>
              <a:t>(Allergens) </a:t>
            </a:r>
            <a:r>
              <a:rPr lang="en-US" dirty="0" smtClean="0"/>
              <a:t>on contact or when inhaled.</a:t>
            </a:r>
          </a:p>
          <a:p>
            <a:pPr marL="310497" indent="-310497" defTabSz="413995">
              <a:defRPr/>
            </a:pPr>
            <a:endParaRPr lang="en-US" dirty="0" smtClean="0"/>
          </a:p>
          <a:p>
            <a:pPr marL="310497" indent="-310497" defTabSz="413995">
              <a:defRPr/>
            </a:pPr>
            <a:endParaRPr lang="en-US" dirty="0" smtClean="0"/>
          </a:p>
        </p:txBody>
      </p:sp>
    </p:spTree>
    <p:extLst>
      <p:ext uri="{BB962C8B-B14F-4D97-AF65-F5344CB8AC3E}">
        <p14:creationId xmlns:p14="http://schemas.microsoft.com/office/powerpoint/2010/main" val="1298797985"/>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960" y="152656"/>
            <a:ext cx="3680640" cy="2603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912960" y="3123699"/>
            <a:ext cx="3659040" cy="1084433"/>
          </a:xfrm>
          <a:prstGeom prst="rect">
            <a:avLst/>
          </a:prstGeom>
        </p:spPr>
        <p:txBody>
          <a:bodyPr lIns="91262" tIns="45633" rIns="91262" bIns="45633">
            <a:spAutoFit/>
          </a:bodyPr>
          <a:lstStyle/>
          <a:p>
            <a:pPr marL="684522" indent="114086" defTabSz="413995" eaLnBrk="1" fontAlgn="auto">
              <a:lnSpc>
                <a:spcPct val="93000"/>
              </a:lnSpc>
              <a:spcBef>
                <a:spcPts val="600"/>
              </a:spcBef>
              <a:spcAft>
                <a:spcPts val="0"/>
              </a:spcAft>
              <a:buClr>
                <a:srgbClr val="3891A7"/>
              </a:buClr>
              <a:buSzPct val="80000"/>
              <a:buFont typeface="Wingdings" pitchFamily="2" charset="2"/>
              <a:buChar char="ü"/>
              <a:defRPr/>
            </a:pPr>
            <a:r>
              <a:rPr lang="en-US" sz="3200" b="1" i="1" dirty="0">
                <a:solidFill>
                  <a:prstClr val="black"/>
                </a:solidFill>
                <a:latin typeface="Arial"/>
                <a:ea typeface="SimSun"/>
                <a:cs typeface="SimSun"/>
              </a:rPr>
              <a:t>Asthma 	</a:t>
            </a:r>
          </a:p>
          <a:p>
            <a:pPr marL="684522" defTabSz="413995" eaLnBrk="1" fontAlgn="auto">
              <a:lnSpc>
                <a:spcPct val="93000"/>
              </a:lnSpc>
              <a:spcBef>
                <a:spcPts val="600"/>
              </a:spcBef>
              <a:spcAft>
                <a:spcPts val="0"/>
              </a:spcAft>
              <a:buClr>
                <a:srgbClr val="3891A7"/>
              </a:buClr>
              <a:buSzPct val="80000"/>
              <a:defRPr/>
            </a:pPr>
            <a:r>
              <a:rPr lang="en-US" sz="3200" b="1" i="1" dirty="0">
                <a:solidFill>
                  <a:prstClr val="black"/>
                </a:solidFill>
                <a:latin typeface="Arial"/>
                <a:ea typeface="SimSun"/>
                <a:cs typeface="SimSun"/>
              </a:rPr>
              <a:t> </a:t>
            </a:r>
            <a:r>
              <a:rPr lang="en-US" sz="1600" i="1" dirty="0">
                <a:solidFill>
                  <a:prstClr val="black"/>
                </a:solidFill>
                <a:latin typeface="Arial"/>
                <a:ea typeface="SimSun"/>
                <a:cs typeface="SimSun"/>
              </a:rPr>
              <a:t>(</a:t>
            </a:r>
            <a:r>
              <a:rPr lang="en-US" sz="1600" dirty="0">
                <a:solidFill>
                  <a:prstClr val="black"/>
                </a:solidFill>
                <a:latin typeface="Arial"/>
                <a:ea typeface="SimSun"/>
                <a:cs typeface="SimSun"/>
              </a:rPr>
              <a:t> </a:t>
            </a:r>
            <a:r>
              <a:rPr lang="en-US" sz="1600" dirty="0" err="1">
                <a:solidFill>
                  <a:prstClr val="black"/>
                </a:solidFill>
                <a:latin typeface="Arial"/>
                <a:ea typeface="SimSun"/>
                <a:cs typeface="SimSun"/>
              </a:rPr>
              <a:t>Arlian</a:t>
            </a:r>
            <a:r>
              <a:rPr lang="en-US" sz="1600" dirty="0">
                <a:solidFill>
                  <a:prstClr val="black"/>
                </a:solidFill>
                <a:latin typeface="Arial"/>
                <a:ea typeface="SimSun"/>
                <a:cs typeface="SimSun"/>
              </a:rPr>
              <a:t> et al., 1992)</a:t>
            </a:r>
          </a:p>
        </p:txBody>
      </p:sp>
      <p:pic>
        <p:nvPicPr>
          <p:cNvPr id="89091" name="Picture 3" descr="E:\work at UM\pics\aapone-20031222000010250583-asthma_attacks-origin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863566"/>
            <a:ext cx="4354560" cy="454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1360040"/>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3" descr="E:\work at UM\pics\download.jpghgo b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7040" y="2713246"/>
            <a:ext cx="4394880" cy="3519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480" y="685512"/>
            <a:ext cx="2318400" cy="2896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914496"/>
            <a:ext cx="5090400" cy="810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7610966"/>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descr="E:\work at UM\pics\images.jpgUIVTUKB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680" y="2972473"/>
            <a:ext cx="4809600" cy="3200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000" y="6083199"/>
            <a:ext cx="4491360" cy="698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9" name="Picture 4" descr="E:\work at UM\pics\download.jpgFIVY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165" y="1067153"/>
            <a:ext cx="2410560" cy="313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2880" y="210262"/>
            <a:ext cx="7194240" cy="854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496324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25400" y="76200"/>
            <a:ext cx="9144000" cy="838200"/>
          </a:xfrm>
          <a:prstGeom prst="rect">
            <a:avLst/>
          </a:prstGeom>
          <a:noFill/>
          <a:ln w="9525">
            <a:noFill/>
            <a:miter lim="800000"/>
            <a:headEnd/>
            <a:tailEnd/>
          </a:ln>
        </p:spPr>
        <p:txBody>
          <a:bodyPr wrap="square" lIns="91420" tIns="45711" rIns="91420" bIns="45711">
            <a:prstTxWarp prst="textNoShape">
              <a:avLst/>
            </a:prstTxWarp>
            <a:spAutoFit/>
          </a:bodyPr>
          <a:lstStyle/>
          <a:p>
            <a:pPr marL="609474" indent="-609474" algn="ctr"/>
            <a:r>
              <a:rPr lang="en-US" dirty="0" smtClean="0"/>
              <a:t>Different mites may inhabit different microhabitats, even on the same feather!</a:t>
            </a:r>
            <a:endParaRPr lang="en-US" dirty="0"/>
          </a:p>
        </p:txBody>
      </p:sp>
      <p:pic>
        <p:nvPicPr>
          <p:cNvPr id="4" name="Picture 3" descr="4 Freyana figs ex Dubinin.jpg"/>
          <p:cNvPicPr>
            <a:picLocks noChangeAspect="1"/>
          </p:cNvPicPr>
          <p:nvPr/>
        </p:nvPicPr>
        <p:blipFill>
          <a:blip r:embed="rId3"/>
          <a:stretch>
            <a:fillRect/>
          </a:stretch>
        </p:blipFill>
        <p:spPr>
          <a:xfrm>
            <a:off x="127002" y="914402"/>
            <a:ext cx="8845732" cy="6477000"/>
          </a:xfrm>
          <a:prstGeom prst="rect">
            <a:avLst/>
          </a:prstGeom>
        </p:spPr>
      </p:pic>
      <p:sp>
        <p:nvSpPr>
          <p:cNvPr id="5" name="Line 15"/>
          <p:cNvSpPr>
            <a:spLocks noChangeShapeType="1"/>
          </p:cNvSpPr>
          <p:nvPr/>
        </p:nvSpPr>
        <p:spPr bwMode="auto">
          <a:xfrm flipH="1">
            <a:off x="6070600" y="2286002"/>
            <a:ext cx="723900" cy="25400"/>
          </a:xfrm>
          <a:prstGeom prst="line">
            <a:avLst/>
          </a:prstGeom>
          <a:noFill/>
          <a:ln w="222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lIns="91420" tIns="45711" rIns="91420" bIns="45711" anchor="ctr"/>
          <a:lstStyle/>
          <a:p>
            <a:endParaRPr lang="en-US"/>
          </a:p>
        </p:txBody>
      </p:sp>
      <p:sp>
        <p:nvSpPr>
          <p:cNvPr id="2" name="Rectangle 1"/>
          <p:cNvSpPr/>
          <p:nvPr/>
        </p:nvSpPr>
        <p:spPr>
          <a:xfrm>
            <a:off x="6748957" y="2020669"/>
            <a:ext cx="2217243" cy="646331"/>
          </a:xfrm>
          <a:prstGeom prst="rect">
            <a:avLst/>
          </a:prstGeom>
        </p:spPr>
        <p:txBody>
          <a:bodyPr wrap="square" lIns="91420" tIns="45711" rIns="91420" bIns="45711">
            <a:spAutoFit/>
          </a:bodyPr>
          <a:lstStyle/>
          <a:p>
            <a:pPr algn="ctr"/>
            <a:r>
              <a:rPr lang="en-US" sz="1800" dirty="0">
                <a:solidFill>
                  <a:srgbClr val="0000FF"/>
                </a:solidFill>
              </a:rPr>
              <a:t>primary feather of a duck</a:t>
            </a:r>
          </a:p>
        </p:txBody>
      </p:sp>
      <p:sp>
        <p:nvSpPr>
          <p:cNvPr id="6" name="Rectangle 5"/>
          <p:cNvSpPr/>
          <p:nvPr/>
        </p:nvSpPr>
        <p:spPr>
          <a:xfrm>
            <a:off x="431800" y="914400"/>
            <a:ext cx="2217243" cy="646331"/>
          </a:xfrm>
          <a:prstGeom prst="rect">
            <a:avLst/>
          </a:prstGeom>
        </p:spPr>
        <p:txBody>
          <a:bodyPr wrap="square" lIns="91420" tIns="45711" rIns="91420" bIns="45711">
            <a:spAutoFit/>
          </a:bodyPr>
          <a:lstStyle/>
          <a:p>
            <a:pPr algn="ctr"/>
            <a:r>
              <a:rPr lang="en-US" sz="1800" dirty="0"/>
              <a:t>feather cross-section</a:t>
            </a:r>
          </a:p>
        </p:txBody>
      </p:sp>
      <p:sp>
        <p:nvSpPr>
          <p:cNvPr id="7" name="Rectangle 6"/>
          <p:cNvSpPr/>
          <p:nvPr/>
        </p:nvSpPr>
        <p:spPr>
          <a:xfrm>
            <a:off x="-25399" y="2590801"/>
            <a:ext cx="1092199" cy="646321"/>
          </a:xfrm>
          <a:prstGeom prst="rect">
            <a:avLst/>
          </a:prstGeom>
        </p:spPr>
        <p:txBody>
          <a:bodyPr wrap="square" lIns="91420" tIns="45711" rIns="91420" bIns="45711">
            <a:spAutoFit/>
          </a:bodyPr>
          <a:lstStyle/>
          <a:p>
            <a:pPr algn="ctr"/>
            <a:r>
              <a:rPr lang="en-US" sz="1800" dirty="0">
                <a:solidFill>
                  <a:srgbClr val="0000FF"/>
                </a:solidFill>
              </a:rPr>
              <a:t>feather barbs</a:t>
            </a:r>
          </a:p>
        </p:txBody>
      </p:sp>
      <p:sp>
        <p:nvSpPr>
          <p:cNvPr id="8" name="Rectangle 7"/>
          <p:cNvSpPr/>
          <p:nvPr/>
        </p:nvSpPr>
        <p:spPr>
          <a:xfrm>
            <a:off x="-558798" y="1828800"/>
            <a:ext cx="2217243" cy="369332"/>
          </a:xfrm>
          <a:prstGeom prst="rect">
            <a:avLst/>
          </a:prstGeom>
        </p:spPr>
        <p:txBody>
          <a:bodyPr wrap="square" lIns="91420" tIns="45711" rIns="91420" bIns="45711">
            <a:spAutoFit/>
          </a:bodyPr>
          <a:lstStyle/>
          <a:p>
            <a:pPr algn="ctr"/>
            <a:r>
              <a:rPr lang="en-US" sz="1800" dirty="0">
                <a:solidFill>
                  <a:srgbClr val="0000FF"/>
                </a:solidFill>
              </a:rPr>
              <a:t>mite</a:t>
            </a:r>
          </a:p>
        </p:txBody>
      </p:sp>
      <p:sp>
        <p:nvSpPr>
          <p:cNvPr id="9" name="Line 15"/>
          <p:cNvSpPr>
            <a:spLocks noChangeShapeType="1"/>
          </p:cNvSpPr>
          <p:nvPr/>
        </p:nvSpPr>
        <p:spPr bwMode="auto">
          <a:xfrm flipV="1">
            <a:off x="812802" y="1905002"/>
            <a:ext cx="457200" cy="152400"/>
          </a:xfrm>
          <a:prstGeom prst="line">
            <a:avLst/>
          </a:prstGeom>
          <a:noFill/>
          <a:ln w="222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lIns="91420" tIns="45711" rIns="91420" bIns="45711" anchor="ctr"/>
          <a:lstStyle/>
          <a:p>
            <a:endParaRPr lang="en-US"/>
          </a:p>
        </p:txBody>
      </p:sp>
      <p:sp>
        <p:nvSpPr>
          <p:cNvPr id="10" name="Line 15"/>
          <p:cNvSpPr>
            <a:spLocks noChangeShapeType="1"/>
          </p:cNvSpPr>
          <p:nvPr/>
        </p:nvSpPr>
        <p:spPr bwMode="auto">
          <a:xfrm flipV="1">
            <a:off x="609601" y="2286000"/>
            <a:ext cx="457200" cy="381000"/>
          </a:xfrm>
          <a:prstGeom prst="line">
            <a:avLst/>
          </a:prstGeom>
          <a:noFill/>
          <a:ln w="222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lIns="91420" tIns="45711" rIns="91420" bIns="45711" anchor="ctr"/>
          <a:lstStyle/>
          <a:p>
            <a:endParaRPr lang="en-US"/>
          </a:p>
        </p:txBody>
      </p:sp>
      <p:sp>
        <p:nvSpPr>
          <p:cNvPr id="11" name="Rectangle 10"/>
          <p:cNvSpPr/>
          <p:nvPr/>
        </p:nvSpPr>
        <p:spPr>
          <a:xfrm>
            <a:off x="6769100" y="4457700"/>
            <a:ext cx="2217243" cy="646331"/>
          </a:xfrm>
          <a:prstGeom prst="rect">
            <a:avLst/>
          </a:prstGeom>
        </p:spPr>
        <p:txBody>
          <a:bodyPr wrap="square" lIns="91420" tIns="45711" rIns="91420" bIns="45711">
            <a:spAutoFit/>
          </a:bodyPr>
          <a:lstStyle/>
          <a:p>
            <a:pPr algn="ctr"/>
            <a:r>
              <a:rPr lang="en-US" sz="1800" dirty="0"/>
              <a:t>feather cross-section</a:t>
            </a:r>
          </a:p>
        </p:txBody>
      </p:sp>
      <p:sp>
        <p:nvSpPr>
          <p:cNvPr id="12" name="Rectangle 11"/>
          <p:cNvSpPr/>
          <p:nvPr/>
        </p:nvSpPr>
        <p:spPr>
          <a:xfrm>
            <a:off x="7467600" y="6488668"/>
            <a:ext cx="2217243" cy="369332"/>
          </a:xfrm>
          <a:prstGeom prst="rect">
            <a:avLst/>
          </a:prstGeom>
        </p:spPr>
        <p:txBody>
          <a:bodyPr wrap="square" lIns="91420" tIns="45711" rIns="91420" bIns="45711">
            <a:spAutoFit/>
          </a:bodyPr>
          <a:lstStyle/>
          <a:p>
            <a:pPr algn="ctr"/>
            <a:r>
              <a:rPr lang="en-US" sz="1800" dirty="0">
                <a:solidFill>
                  <a:srgbClr val="0000FF"/>
                </a:solidFill>
              </a:rPr>
              <a:t>feather barbs</a:t>
            </a:r>
          </a:p>
        </p:txBody>
      </p:sp>
      <p:sp>
        <p:nvSpPr>
          <p:cNvPr id="13" name="Line 15"/>
          <p:cNvSpPr>
            <a:spLocks noChangeShapeType="1"/>
          </p:cNvSpPr>
          <p:nvPr/>
        </p:nvSpPr>
        <p:spPr bwMode="auto">
          <a:xfrm flipH="1" flipV="1">
            <a:off x="8229601" y="6096000"/>
            <a:ext cx="190500" cy="406400"/>
          </a:xfrm>
          <a:prstGeom prst="line">
            <a:avLst/>
          </a:prstGeom>
          <a:noFill/>
          <a:ln w="222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lIns="91420" tIns="45711" rIns="91420" bIns="45711" anchor="ctr"/>
          <a:lstStyle/>
          <a:p>
            <a:endParaRPr lang="en-US"/>
          </a:p>
        </p:txBody>
      </p:sp>
      <p:sp>
        <p:nvSpPr>
          <p:cNvPr id="15" name="Rectangle 14"/>
          <p:cNvSpPr/>
          <p:nvPr/>
        </p:nvSpPr>
        <p:spPr>
          <a:xfrm>
            <a:off x="5605957" y="5574268"/>
            <a:ext cx="2217243" cy="369332"/>
          </a:xfrm>
          <a:prstGeom prst="rect">
            <a:avLst/>
          </a:prstGeom>
        </p:spPr>
        <p:txBody>
          <a:bodyPr wrap="square" lIns="91420" tIns="45711" rIns="91420" bIns="45711">
            <a:spAutoFit/>
          </a:bodyPr>
          <a:lstStyle/>
          <a:p>
            <a:pPr algn="ctr"/>
            <a:r>
              <a:rPr lang="en-US" sz="1800" dirty="0">
                <a:solidFill>
                  <a:srgbClr val="0000FF"/>
                </a:solidFill>
              </a:rPr>
              <a:t>mite</a:t>
            </a:r>
          </a:p>
        </p:txBody>
      </p:sp>
      <p:sp>
        <p:nvSpPr>
          <p:cNvPr id="16" name="Line 15"/>
          <p:cNvSpPr>
            <a:spLocks noChangeShapeType="1"/>
          </p:cNvSpPr>
          <p:nvPr/>
        </p:nvSpPr>
        <p:spPr bwMode="auto">
          <a:xfrm flipV="1">
            <a:off x="6985000" y="5600702"/>
            <a:ext cx="355600" cy="190500"/>
          </a:xfrm>
          <a:prstGeom prst="line">
            <a:avLst/>
          </a:prstGeom>
          <a:noFill/>
          <a:ln w="222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lIns="91420" tIns="45711" rIns="91420" bIns="45711" anchor="ctr"/>
          <a:lstStyle/>
          <a:p>
            <a:endParaRPr lang="en-US"/>
          </a:p>
        </p:txBody>
      </p:sp>
      <p:sp>
        <p:nvSpPr>
          <p:cNvPr id="17" name="Rectangle 16"/>
          <p:cNvSpPr/>
          <p:nvPr/>
        </p:nvSpPr>
        <p:spPr>
          <a:xfrm>
            <a:off x="965202" y="4038600"/>
            <a:ext cx="2217243" cy="369332"/>
          </a:xfrm>
          <a:prstGeom prst="rect">
            <a:avLst/>
          </a:prstGeom>
        </p:spPr>
        <p:txBody>
          <a:bodyPr wrap="square" lIns="91420" tIns="45711" rIns="91420" bIns="45711">
            <a:spAutoFit/>
          </a:bodyPr>
          <a:lstStyle/>
          <a:p>
            <a:pPr algn="ctr"/>
            <a:r>
              <a:rPr lang="en-US" sz="1800" b="1" dirty="0" err="1">
                <a:solidFill>
                  <a:srgbClr val="0000FF"/>
                </a:solidFill>
              </a:rPr>
              <a:t>Freyana</a:t>
            </a:r>
            <a:r>
              <a:rPr lang="en-US" sz="1800" b="1" dirty="0">
                <a:solidFill>
                  <a:srgbClr val="0000FF"/>
                </a:solidFill>
              </a:rPr>
              <a:t> </a:t>
            </a:r>
            <a:r>
              <a:rPr lang="en-US" sz="1800" b="1" dirty="0" err="1">
                <a:solidFill>
                  <a:srgbClr val="0000FF"/>
                </a:solidFill>
              </a:rPr>
              <a:t>anatina</a:t>
            </a:r>
            <a:endParaRPr lang="en-US" sz="1800" b="1" dirty="0">
              <a:solidFill>
                <a:srgbClr val="0000FF"/>
              </a:solidFill>
            </a:endParaRPr>
          </a:p>
        </p:txBody>
      </p:sp>
      <p:sp>
        <p:nvSpPr>
          <p:cNvPr id="18" name="Rectangle 17"/>
          <p:cNvSpPr/>
          <p:nvPr/>
        </p:nvSpPr>
        <p:spPr>
          <a:xfrm>
            <a:off x="4318001" y="6526768"/>
            <a:ext cx="2217243" cy="369332"/>
          </a:xfrm>
          <a:prstGeom prst="rect">
            <a:avLst/>
          </a:prstGeom>
        </p:spPr>
        <p:txBody>
          <a:bodyPr wrap="square" lIns="91420" tIns="45711" rIns="91420" bIns="45711">
            <a:spAutoFit/>
          </a:bodyPr>
          <a:lstStyle/>
          <a:p>
            <a:pPr algn="ctr"/>
            <a:r>
              <a:rPr lang="en-US" sz="1800" b="1" dirty="0" err="1">
                <a:solidFill>
                  <a:srgbClr val="0000FF"/>
                </a:solidFill>
              </a:rPr>
              <a:t>Freyana</a:t>
            </a:r>
            <a:r>
              <a:rPr lang="en-US" sz="1800" b="1" dirty="0">
                <a:solidFill>
                  <a:srgbClr val="0000FF"/>
                </a:solidFill>
              </a:rPr>
              <a:t> </a:t>
            </a:r>
            <a:r>
              <a:rPr lang="en-US" sz="1800" b="1" dirty="0" err="1">
                <a:solidFill>
                  <a:srgbClr val="0000FF"/>
                </a:solidFill>
              </a:rPr>
              <a:t>largifolia</a:t>
            </a:r>
            <a:endParaRPr lang="en-US" sz="1800" b="1" dirty="0">
              <a:solidFill>
                <a:srgbClr val="0000FF"/>
              </a:solidFill>
            </a:endParaRPr>
          </a:p>
        </p:txBody>
      </p:sp>
      <p:sp>
        <p:nvSpPr>
          <p:cNvPr id="19" name="Line 15"/>
          <p:cNvSpPr>
            <a:spLocks noChangeShapeType="1"/>
          </p:cNvSpPr>
          <p:nvPr/>
        </p:nvSpPr>
        <p:spPr bwMode="auto">
          <a:xfrm flipV="1">
            <a:off x="7010400" y="5943600"/>
            <a:ext cx="393700" cy="482600"/>
          </a:xfrm>
          <a:prstGeom prst="line">
            <a:avLst/>
          </a:prstGeom>
          <a:noFill/>
          <a:ln w="222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lIns="91420" tIns="45711" rIns="91420" bIns="45711" anchor="ctr"/>
          <a:lstStyle/>
          <a:p>
            <a:endParaRPr lang="en-US"/>
          </a:p>
        </p:txBody>
      </p:sp>
      <p:sp>
        <p:nvSpPr>
          <p:cNvPr id="20" name="Rectangle 19"/>
          <p:cNvSpPr/>
          <p:nvPr/>
        </p:nvSpPr>
        <p:spPr>
          <a:xfrm>
            <a:off x="838201" y="2933700"/>
            <a:ext cx="1092199" cy="369322"/>
          </a:xfrm>
          <a:prstGeom prst="rect">
            <a:avLst/>
          </a:prstGeom>
        </p:spPr>
        <p:txBody>
          <a:bodyPr wrap="square" lIns="91420" tIns="45711" rIns="91420" bIns="45711">
            <a:spAutoFit/>
          </a:bodyPr>
          <a:lstStyle/>
          <a:p>
            <a:pPr algn="ctr"/>
            <a:r>
              <a:rPr lang="en-US" sz="1800" dirty="0" err="1">
                <a:solidFill>
                  <a:srgbClr val="0000FF"/>
                </a:solidFill>
              </a:rPr>
              <a:t>tegmina</a:t>
            </a:r>
            <a:endParaRPr lang="en-US" sz="1800" dirty="0">
              <a:solidFill>
                <a:srgbClr val="0000FF"/>
              </a:solidFill>
            </a:endParaRPr>
          </a:p>
        </p:txBody>
      </p:sp>
      <p:sp>
        <p:nvSpPr>
          <p:cNvPr id="21" name="Line 15"/>
          <p:cNvSpPr>
            <a:spLocks noChangeShapeType="1"/>
          </p:cNvSpPr>
          <p:nvPr/>
        </p:nvSpPr>
        <p:spPr bwMode="auto">
          <a:xfrm flipV="1">
            <a:off x="1219200" y="2514601"/>
            <a:ext cx="228600" cy="482600"/>
          </a:xfrm>
          <a:prstGeom prst="line">
            <a:avLst/>
          </a:prstGeom>
          <a:noFill/>
          <a:ln w="222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lIns="91420" tIns="45711" rIns="91420" bIns="45711" anchor="ctr"/>
          <a:lstStyle/>
          <a:p>
            <a:endParaRPr lang="en-US"/>
          </a:p>
        </p:txBody>
      </p:sp>
      <p:sp>
        <p:nvSpPr>
          <p:cNvPr id="22" name="Rectangle 21"/>
          <p:cNvSpPr/>
          <p:nvPr/>
        </p:nvSpPr>
        <p:spPr>
          <a:xfrm>
            <a:off x="6553200" y="6324601"/>
            <a:ext cx="1371600" cy="369322"/>
          </a:xfrm>
          <a:prstGeom prst="rect">
            <a:avLst/>
          </a:prstGeom>
        </p:spPr>
        <p:txBody>
          <a:bodyPr wrap="square" lIns="91420" tIns="45711" rIns="91420" bIns="45711">
            <a:spAutoFit/>
          </a:bodyPr>
          <a:lstStyle/>
          <a:p>
            <a:pPr algn="ctr"/>
            <a:r>
              <a:rPr lang="en-US" sz="1800" dirty="0">
                <a:solidFill>
                  <a:srgbClr val="0000FF"/>
                </a:solidFill>
              </a:rPr>
              <a:t>no </a:t>
            </a:r>
            <a:r>
              <a:rPr lang="en-US" sz="1800" dirty="0" err="1">
                <a:solidFill>
                  <a:srgbClr val="0000FF"/>
                </a:solidFill>
              </a:rPr>
              <a:t>tegmina</a:t>
            </a:r>
            <a:endParaRPr lang="en-US" sz="1800"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4" descr="E:\work at UM\pics\SPT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3856477" cy="2890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2" name="Picture 5" descr="E:\work at UM\pics\SPT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28600"/>
            <a:ext cx="3967320" cy="2974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3" name="Picture 6" descr="E:\work at UM\pics\SPT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3855988"/>
            <a:ext cx="4001761" cy="300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Rectangle 4"/>
          <p:cNvSpPr>
            <a:spLocks noChangeArrowheads="1"/>
          </p:cNvSpPr>
          <p:nvPr/>
        </p:nvSpPr>
        <p:spPr bwMode="auto">
          <a:xfrm>
            <a:off x="838200" y="3124200"/>
            <a:ext cx="3198240" cy="79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2" tIns="45633" rIns="91262" bIns="45633">
            <a:spAutoFit/>
          </a:bodyPr>
          <a:lstStyle/>
          <a:p>
            <a:pPr defTabSz="412857" eaLnBrk="1">
              <a:lnSpc>
                <a:spcPct val="93000"/>
              </a:lnSpc>
              <a:buClr>
                <a:srgbClr val="000000"/>
              </a:buClr>
              <a:buSzPct val="100000"/>
            </a:pPr>
            <a:r>
              <a:rPr lang="en-US" sz="1600" dirty="0">
                <a:solidFill>
                  <a:srgbClr val="000000"/>
                </a:solidFill>
                <a:latin typeface="Gill Sans MT" charset="0"/>
                <a:ea typeface="SimSun" charset="0"/>
                <a:cs typeface="SimSun" charset="0"/>
              </a:rPr>
              <a:t>First the skin of the fore arm of the patient is cleaned with an alcohol swab </a:t>
            </a:r>
          </a:p>
        </p:txBody>
      </p:sp>
      <p:sp>
        <p:nvSpPr>
          <p:cNvPr id="6" name="Notched Right Arrow 5"/>
          <p:cNvSpPr/>
          <p:nvPr/>
        </p:nvSpPr>
        <p:spPr>
          <a:xfrm>
            <a:off x="4067524" y="1294701"/>
            <a:ext cx="756000" cy="457968"/>
          </a:xfrm>
          <a:prstGeom prst="notch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262" tIns="45633" rIns="91262" bIns="45633" anchor="ctr"/>
          <a:lstStyle/>
          <a:p>
            <a:pPr algn="ctr" defTabSz="413995" eaLnBrk="1" fontAlgn="auto">
              <a:lnSpc>
                <a:spcPct val="93000"/>
              </a:lnSpc>
              <a:spcBef>
                <a:spcPts val="0"/>
              </a:spcBef>
              <a:spcAft>
                <a:spcPts val="0"/>
              </a:spcAft>
              <a:buClr>
                <a:srgbClr val="000000"/>
              </a:buClr>
              <a:buSzPct val="100000"/>
              <a:defRPr/>
            </a:pPr>
            <a:endParaRPr lang="en-US" sz="1600">
              <a:solidFill>
                <a:srgbClr val="FFFFFF"/>
              </a:solidFill>
              <a:latin typeface="Arial"/>
              <a:ea typeface="SimSun"/>
              <a:cs typeface="SimSun"/>
            </a:endParaRPr>
          </a:p>
        </p:txBody>
      </p:sp>
      <p:sp>
        <p:nvSpPr>
          <p:cNvPr id="92166" name="Rectangle 7"/>
          <p:cNvSpPr>
            <a:spLocks noChangeArrowheads="1"/>
          </p:cNvSpPr>
          <p:nvPr/>
        </p:nvSpPr>
        <p:spPr bwMode="auto">
          <a:xfrm>
            <a:off x="5257800" y="3200400"/>
            <a:ext cx="3733920" cy="1263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2" tIns="45633" rIns="91262" bIns="45633">
            <a:spAutoFit/>
          </a:bodyPr>
          <a:lstStyle/>
          <a:p>
            <a:pPr marL="283393" indent="-283393" defTabSz="412857" eaLnBrk="1">
              <a:lnSpc>
                <a:spcPct val="93000"/>
              </a:lnSpc>
              <a:buClr>
                <a:srgbClr val="000000"/>
              </a:buClr>
              <a:buSzPct val="100000"/>
              <a:buFont typeface="Arial" charset="0"/>
              <a:buChar char="•"/>
            </a:pPr>
            <a:r>
              <a:rPr lang="en-US" sz="1600" dirty="0">
                <a:solidFill>
                  <a:srgbClr val="000000"/>
                </a:solidFill>
                <a:latin typeface="Gill Sans MT" charset="0"/>
                <a:ea typeface="SimSun" charset="0"/>
                <a:cs typeface="SimSun" charset="0"/>
              </a:rPr>
              <a:t>Names of the aero allergens to be tested written on the forearm</a:t>
            </a:r>
          </a:p>
          <a:p>
            <a:pPr marL="283393" indent="-283393" defTabSz="412857" eaLnBrk="1">
              <a:lnSpc>
                <a:spcPct val="93000"/>
              </a:lnSpc>
              <a:buClr>
                <a:srgbClr val="000000"/>
              </a:buClr>
              <a:buSzPct val="100000"/>
              <a:buFont typeface="Arial" charset="0"/>
              <a:buChar char="•"/>
            </a:pPr>
            <a:r>
              <a:rPr lang="en-US" sz="1600" dirty="0">
                <a:solidFill>
                  <a:srgbClr val="000000"/>
                </a:solidFill>
                <a:latin typeface="Gill Sans MT" charset="0"/>
                <a:ea typeface="SimSun" charset="0"/>
                <a:cs typeface="SimSun" charset="0"/>
              </a:rPr>
              <a:t>Drops of particular allergen placed against the name written and pricked with disposable a lancet</a:t>
            </a:r>
          </a:p>
        </p:txBody>
      </p:sp>
      <p:sp>
        <p:nvSpPr>
          <p:cNvPr id="9" name="Oval 8"/>
          <p:cNvSpPr/>
          <p:nvPr/>
        </p:nvSpPr>
        <p:spPr>
          <a:xfrm>
            <a:off x="1523520" y="4572480"/>
            <a:ext cx="838080" cy="9144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262" tIns="45633" rIns="91262" bIns="45633" anchor="ctr"/>
          <a:lstStyle/>
          <a:p>
            <a:pPr algn="ctr" defTabSz="413995" eaLnBrk="1" fontAlgn="auto">
              <a:lnSpc>
                <a:spcPct val="93000"/>
              </a:lnSpc>
              <a:spcBef>
                <a:spcPts val="0"/>
              </a:spcBef>
              <a:spcAft>
                <a:spcPts val="0"/>
              </a:spcAft>
              <a:buClr>
                <a:srgbClr val="000000"/>
              </a:buClr>
              <a:buSzPct val="100000"/>
              <a:defRPr/>
            </a:pPr>
            <a:endParaRPr lang="en-US" sz="1600">
              <a:solidFill>
                <a:srgbClr val="FFFFFF"/>
              </a:solidFill>
              <a:latin typeface="Arial"/>
              <a:ea typeface="SimSun"/>
              <a:cs typeface="SimSun"/>
            </a:endParaRPr>
          </a:p>
        </p:txBody>
      </p:sp>
      <p:sp>
        <p:nvSpPr>
          <p:cNvPr id="13" name="Bent Arrow 12"/>
          <p:cNvSpPr/>
          <p:nvPr/>
        </p:nvSpPr>
        <p:spPr>
          <a:xfrm rot="10800000">
            <a:off x="5502240" y="4594087"/>
            <a:ext cx="1611360" cy="1241410"/>
          </a:xfrm>
          <a:prstGeom prst="ben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262" tIns="45633" rIns="91262" bIns="45633" anchor="ctr"/>
          <a:lstStyle/>
          <a:p>
            <a:pPr algn="ctr" defTabSz="413995" eaLnBrk="1" fontAlgn="auto">
              <a:lnSpc>
                <a:spcPct val="93000"/>
              </a:lnSpc>
              <a:spcBef>
                <a:spcPts val="0"/>
              </a:spcBef>
              <a:spcAft>
                <a:spcPts val="0"/>
              </a:spcAft>
              <a:buClr>
                <a:srgbClr val="000000"/>
              </a:buClr>
              <a:buSzPct val="100000"/>
              <a:defRPr/>
            </a:pPr>
            <a:endParaRPr lang="en-US" sz="1600">
              <a:solidFill>
                <a:srgbClr val="000000"/>
              </a:solidFill>
              <a:latin typeface="Arial"/>
              <a:ea typeface="SimSun"/>
              <a:cs typeface="SimSun"/>
            </a:endParaRPr>
          </a:p>
        </p:txBody>
      </p:sp>
    </p:spTree>
    <p:extLst>
      <p:ext uri="{BB962C8B-B14F-4D97-AF65-F5344CB8AC3E}">
        <p14:creationId xmlns:p14="http://schemas.microsoft.com/office/powerpoint/2010/main" val="1835089606"/>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8645527" y="6346825"/>
            <a:ext cx="184150" cy="457200"/>
          </a:xfrm>
          <a:prstGeom prst="rect">
            <a:avLst/>
          </a:prstGeom>
          <a:noFill/>
          <a:ln w="9525">
            <a:noFill/>
            <a:miter lim="800000"/>
            <a:headEnd/>
            <a:tailEnd/>
          </a:ln>
        </p:spPr>
        <p:txBody>
          <a:bodyPr wrap="none" lIns="91420" tIns="45711" rIns="91420" bIns="45711">
            <a:prstTxWarp prst="textNoShape">
              <a:avLst/>
            </a:prstTxWarp>
            <a:spAutoFit/>
          </a:bodyPr>
          <a:lstStyle/>
          <a:p>
            <a:endParaRPr lang="en-US"/>
          </a:p>
        </p:txBody>
      </p:sp>
      <p:sp>
        <p:nvSpPr>
          <p:cNvPr id="98307" name="Text Box 3"/>
          <p:cNvSpPr txBox="1">
            <a:spLocks noChangeArrowheads="1"/>
          </p:cNvSpPr>
          <p:nvPr/>
        </p:nvSpPr>
        <p:spPr bwMode="auto">
          <a:xfrm>
            <a:off x="2" y="381000"/>
            <a:ext cx="5395913" cy="2678113"/>
          </a:xfrm>
          <a:prstGeom prst="rect">
            <a:avLst/>
          </a:prstGeom>
          <a:noFill/>
          <a:ln w="9525">
            <a:noFill/>
            <a:miter lim="800000"/>
            <a:headEnd/>
            <a:tailEnd/>
          </a:ln>
        </p:spPr>
        <p:txBody>
          <a:bodyPr wrap="none" lIns="91420" tIns="45711" rIns="91420" bIns="45711">
            <a:prstTxWarp prst="textNoShape">
              <a:avLst/>
            </a:prstTxWarp>
            <a:spAutoFit/>
          </a:bodyPr>
          <a:lstStyle/>
          <a:p>
            <a:pPr marL="457106" indent="-457106"/>
            <a:r>
              <a:rPr lang="en-US"/>
              <a:t>Family Pyroglyphidae</a:t>
            </a:r>
            <a:endParaRPr lang="en-US" i="1"/>
          </a:p>
          <a:p>
            <a:pPr marL="457106" indent="-457106"/>
            <a:r>
              <a:rPr lang="en-US"/>
              <a:t>Ecology: Finally, some species moved</a:t>
            </a:r>
          </a:p>
          <a:p>
            <a:pPr marL="457106" indent="-457106"/>
            <a:r>
              <a:rPr lang="en-US"/>
              <a:t>into stored products:</a:t>
            </a:r>
          </a:p>
          <a:p>
            <a:pPr marL="457106" indent="-457106"/>
            <a:r>
              <a:rPr lang="en-US"/>
              <a:t>e.g. </a:t>
            </a:r>
            <a:r>
              <a:rPr lang="en-US" i="1"/>
              <a:t>Dermatophagoides farinae</a:t>
            </a:r>
          </a:p>
          <a:p>
            <a:pPr marL="457106" indent="-457106"/>
            <a:r>
              <a:rPr lang="en-US" i="1"/>
              <a:t>Euroglyphus longior, E. maynei</a:t>
            </a:r>
          </a:p>
          <a:p>
            <a:pPr marL="457106" indent="-457106"/>
            <a:r>
              <a:rPr lang="en-US"/>
              <a:t>where they may achieve pest status</a:t>
            </a:r>
          </a:p>
          <a:p>
            <a:pPr marL="457106" indent="-457106"/>
            <a:endParaRPr lang="en-US"/>
          </a:p>
        </p:txBody>
      </p:sp>
      <p:pic>
        <p:nvPicPr>
          <p:cNvPr id="98308" name="Picture 4" descr="dust mite SEM"/>
          <p:cNvPicPr>
            <a:picLocks noChangeAspect="1" noChangeArrowheads="1"/>
          </p:cNvPicPr>
          <p:nvPr/>
        </p:nvPicPr>
        <p:blipFill>
          <a:blip r:embed="rId3"/>
          <a:srcRect/>
          <a:stretch>
            <a:fillRect/>
          </a:stretch>
        </p:blipFill>
        <p:spPr bwMode="auto">
          <a:xfrm>
            <a:off x="5562600" y="2"/>
            <a:ext cx="3581400" cy="2359025"/>
          </a:xfrm>
          <a:prstGeom prst="rect">
            <a:avLst/>
          </a:prstGeom>
          <a:noFill/>
          <a:ln w="9525">
            <a:noFill/>
            <a:miter lim="800000"/>
            <a:headEnd/>
            <a:tailEnd/>
          </a:ln>
        </p:spPr>
      </p:pic>
      <p:pic>
        <p:nvPicPr>
          <p:cNvPr id="98309" name="Picture 5" descr="Sturnophagoides bakeri Male"/>
          <p:cNvPicPr>
            <a:picLocks noChangeAspect="1" noChangeArrowheads="1"/>
          </p:cNvPicPr>
          <p:nvPr/>
        </p:nvPicPr>
        <p:blipFill>
          <a:blip r:embed="rId4"/>
          <a:srcRect/>
          <a:stretch>
            <a:fillRect/>
          </a:stretch>
        </p:blipFill>
        <p:spPr bwMode="auto">
          <a:xfrm>
            <a:off x="5105400" y="2819400"/>
            <a:ext cx="4038600" cy="4038600"/>
          </a:xfrm>
          <a:prstGeom prst="rect">
            <a:avLst/>
          </a:prstGeom>
          <a:noFill/>
          <a:ln w="9525">
            <a:noFill/>
            <a:miter lim="800000"/>
            <a:headEnd/>
            <a:tailEnd/>
          </a:ln>
        </p:spPr>
      </p:pic>
      <p:pic>
        <p:nvPicPr>
          <p:cNvPr id="98310" name="Picture 6" descr="Euroglyphus sp"/>
          <p:cNvPicPr>
            <a:picLocks noChangeAspect="1" noChangeArrowheads="1"/>
          </p:cNvPicPr>
          <p:nvPr/>
        </p:nvPicPr>
        <p:blipFill>
          <a:blip r:embed="rId5"/>
          <a:srcRect/>
          <a:stretch>
            <a:fillRect/>
          </a:stretch>
        </p:blipFill>
        <p:spPr bwMode="auto">
          <a:xfrm>
            <a:off x="381002" y="2743202"/>
            <a:ext cx="2987675" cy="3984625"/>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13698" name="Picture 1" descr="Fig1_ML_best_tre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2950" y="0"/>
            <a:ext cx="748665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3699" name="Text Box 18"/>
          <p:cNvSpPr txBox="1">
            <a:spLocks noChangeArrowheads="1"/>
          </p:cNvSpPr>
          <p:nvPr/>
        </p:nvSpPr>
        <p:spPr bwMode="auto">
          <a:xfrm>
            <a:off x="3505202" y="3886201"/>
            <a:ext cx="2209800" cy="830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0" tIns="45711" rIns="91420" bIns="45711">
            <a:spAutoFit/>
          </a:bodyPr>
          <a:lstStyle>
            <a:lvl1pPr indent="346075">
              <a:defRPr kumimoji="1" sz="2400" b="1">
                <a:solidFill>
                  <a:schemeClr val="tx1"/>
                </a:solidFill>
                <a:latin typeface="Arial" charset="0"/>
                <a:ea typeface="ＭＳ Ｐゴシック" charset="0"/>
                <a:cs typeface="ＭＳ Ｐゴシック" charset="0"/>
              </a:defRPr>
            </a:lvl1pPr>
            <a:lvl2pPr marL="742950" indent="-285750">
              <a:defRPr kumimoji="1" sz="2400" b="1">
                <a:solidFill>
                  <a:schemeClr val="tx1"/>
                </a:solidFill>
                <a:latin typeface="Arial" charset="0"/>
                <a:ea typeface="ＭＳ Ｐゴシック" charset="0"/>
              </a:defRPr>
            </a:lvl2pPr>
            <a:lvl3pPr marL="1143000" indent="-228600">
              <a:defRPr kumimoji="1" sz="2400" b="1">
                <a:solidFill>
                  <a:schemeClr val="tx1"/>
                </a:solidFill>
                <a:latin typeface="Arial" charset="0"/>
                <a:ea typeface="ＭＳ Ｐゴシック" charset="0"/>
              </a:defRPr>
            </a:lvl3pPr>
            <a:lvl4pPr marL="1600200" indent="-228600">
              <a:defRPr kumimoji="1" sz="2400" b="1">
                <a:solidFill>
                  <a:schemeClr val="tx1"/>
                </a:solidFill>
                <a:latin typeface="Arial" charset="0"/>
                <a:ea typeface="ＭＳ Ｐゴシック" charset="0"/>
              </a:defRPr>
            </a:lvl4pPr>
            <a:lvl5pPr marL="2057400" indent="-228600">
              <a:defRPr kumimoji="1"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400" b="1">
                <a:solidFill>
                  <a:schemeClr val="tx1"/>
                </a:solidFill>
                <a:latin typeface="Arial" charset="0"/>
                <a:ea typeface="ＭＳ Ｐゴシック" charset="0"/>
              </a:defRPr>
            </a:lvl9pPr>
          </a:lstStyle>
          <a:p>
            <a:r>
              <a:rPr lang="en-US" b="0" smtClean="0">
                <a:solidFill>
                  <a:srgbClr val="FF0000"/>
                </a:solidFill>
                <a:latin typeface="Times New Roman" charset="0"/>
              </a:rPr>
              <a:t>Psoroptidia</a:t>
            </a:r>
          </a:p>
          <a:p>
            <a:r>
              <a:rPr lang="en-US" b="0" smtClean="0">
                <a:solidFill>
                  <a:srgbClr val="FF0000"/>
                </a:solidFill>
                <a:latin typeface="Times New Roman" charset="0"/>
              </a:rPr>
              <a:t>(parasitic)</a:t>
            </a:r>
          </a:p>
        </p:txBody>
      </p:sp>
      <p:cxnSp>
        <p:nvCxnSpPr>
          <p:cNvPr id="6" name="Straight Arrow Connector 5"/>
          <p:cNvCxnSpPr/>
          <p:nvPr/>
        </p:nvCxnSpPr>
        <p:spPr bwMode="auto">
          <a:xfrm flipV="1">
            <a:off x="4584700" y="1524001"/>
            <a:ext cx="292100" cy="2590800"/>
          </a:xfrm>
          <a:prstGeom prst="straightConnector1">
            <a:avLst/>
          </a:prstGeom>
          <a:solidFill>
            <a:schemeClr val="tx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13701" name="Rectangle 7"/>
          <p:cNvSpPr>
            <a:spLocks noChangeArrowheads="1"/>
          </p:cNvSpPr>
          <p:nvPr/>
        </p:nvSpPr>
        <p:spPr bwMode="auto">
          <a:xfrm>
            <a:off x="3429000" y="4495802"/>
            <a:ext cx="1466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p>
            <a:r>
              <a:rPr kumimoji="1" lang="en-US" smtClean="0">
                <a:solidFill>
                  <a:srgbClr val="0000FF"/>
                </a:solidFill>
                <a:latin typeface="Times New Roman" charset="0"/>
                <a:ea typeface="ＭＳ Ｐゴシック" charset="0"/>
                <a:cs typeface="ＭＳ Ｐゴシック" charset="0"/>
              </a:rPr>
              <a:t>Astigmata</a:t>
            </a:r>
          </a:p>
        </p:txBody>
      </p:sp>
      <p:cxnSp>
        <p:nvCxnSpPr>
          <p:cNvPr id="10" name="Straight Arrow Connector 9"/>
          <p:cNvCxnSpPr/>
          <p:nvPr/>
        </p:nvCxnSpPr>
        <p:spPr bwMode="auto">
          <a:xfrm flipH="1" flipV="1">
            <a:off x="2895600" y="2819400"/>
            <a:ext cx="990600" cy="1905000"/>
          </a:xfrm>
          <a:prstGeom prst="straightConnector1">
            <a:avLst/>
          </a:prstGeom>
          <a:solidFill>
            <a:schemeClr val="tx1"/>
          </a:solidFill>
          <a:ln w="9525"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 name="Straight Arrow Connector 4"/>
          <p:cNvCxnSpPr/>
          <p:nvPr/>
        </p:nvCxnSpPr>
        <p:spPr bwMode="auto">
          <a:xfrm>
            <a:off x="1600202" y="533400"/>
            <a:ext cx="1219200" cy="304800"/>
          </a:xfrm>
          <a:prstGeom prst="straightConnector1">
            <a:avLst/>
          </a:prstGeom>
          <a:solidFill>
            <a:schemeClr val="tx1"/>
          </a:solidFill>
          <a:ln w="9525" cap="flat" cmpd="sng" algn="ctr">
            <a:solidFill>
              <a:schemeClr val="tx2">
                <a:lumMod val="75000"/>
              </a:schemeClr>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 name="Straight Arrow Connector 11"/>
          <p:cNvCxnSpPr/>
          <p:nvPr/>
        </p:nvCxnSpPr>
        <p:spPr bwMode="auto">
          <a:xfrm>
            <a:off x="1600200" y="533400"/>
            <a:ext cx="152400" cy="838200"/>
          </a:xfrm>
          <a:prstGeom prst="straightConnector1">
            <a:avLst/>
          </a:prstGeom>
          <a:solidFill>
            <a:schemeClr val="tx1"/>
          </a:solidFill>
          <a:ln w="9525" cap="flat" cmpd="sng" algn="ctr">
            <a:solidFill>
              <a:schemeClr val="tx2">
                <a:lumMod val="75000"/>
              </a:schemeClr>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3" name="Rectangle 12"/>
          <p:cNvSpPr/>
          <p:nvPr/>
        </p:nvSpPr>
        <p:spPr>
          <a:xfrm>
            <a:off x="152400" y="-68261"/>
            <a:ext cx="1843088" cy="830263"/>
          </a:xfrm>
          <a:prstGeom prst="rect">
            <a:avLst/>
          </a:prstGeom>
        </p:spPr>
        <p:txBody>
          <a:bodyPr wrap="none" lIns="91420" tIns="45711" rIns="91420" bIns="45711">
            <a:spAutoFit/>
          </a:bodyPr>
          <a:lstStyle/>
          <a:p>
            <a:pPr>
              <a:defRPr/>
            </a:pPr>
            <a:r>
              <a:rPr kumimoji="1" lang="en-US" dirty="0">
                <a:solidFill>
                  <a:srgbClr val="FFCC66">
                    <a:lumMod val="75000"/>
                  </a:srgbClr>
                </a:solidFill>
                <a:latin typeface="Times New Roman" charset="0"/>
                <a:ea typeface="ＭＳ Ｐゴシック" charset="0"/>
                <a:cs typeface="ＭＳ Ｐゴシック" charset="0"/>
              </a:rPr>
              <a:t>parasitic as </a:t>
            </a:r>
          </a:p>
          <a:p>
            <a:pPr>
              <a:defRPr/>
            </a:pPr>
            <a:r>
              <a:rPr kumimoji="1" lang="en-US" dirty="0" err="1">
                <a:solidFill>
                  <a:srgbClr val="FFCC66">
                    <a:lumMod val="75000"/>
                  </a:srgbClr>
                </a:solidFill>
                <a:latin typeface="Times New Roman" charset="0"/>
                <a:ea typeface="ＭＳ Ｐゴシック" charset="0"/>
                <a:cs typeface="ＭＳ Ｐゴシック" charset="0"/>
              </a:rPr>
              <a:t>deutonymphs</a:t>
            </a:r>
            <a:endParaRPr kumimoji="1" lang="en-US" dirty="0">
              <a:solidFill>
                <a:srgbClr val="FFCC66">
                  <a:lumMod val="75000"/>
                </a:srgbClr>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44947196"/>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4"/>
          <p:cNvSpPr/>
          <p:nvPr/>
        </p:nvSpPr>
        <p:spPr>
          <a:xfrm>
            <a:off x="5639042" y="4154838"/>
            <a:ext cx="1087200" cy="544377"/>
          </a:xfrm>
          <a:custGeom>
            <a:avLst/>
            <a:gdLst>
              <a:gd name="connsiteX0" fmla="*/ 0 w 1086973"/>
              <a:gd name="connsiteY0" fmla="*/ 0 h 543356"/>
              <a:gd name="connsiteX1" fmla="*/ 1086973 w 1086973"/>
              <a:gd name="connsiteY1" fmla="*/ 0 h 543356"/>
              <a:gd name="connsiteX2" fmla="*/ 1086973 w 1086973"/>
              <a:gd name="connsiteY2" fmla="*/ 543356 h 543356"/>
              <a:gd name="connsiteX3" fmla="*/ 0 w 1086973"/>
              <a:gd name="connsiteY3" fmla="*/ 543356 h 543356"/>
              <a:gd name="connsiteX4" fmla="*/ 0 w 1086973"/>
              <a:gd name="connsiteY4" fmla="*/ 0 h 54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73" h="543356">
                <a:moveTo>
                  <a:pt x="0" y="0"/>
                </a:moveTo>
                <a:lnTo>
                  <a:pt x="1086973" y="0"/>
                </a:lnTo>
                <a:lnTo>
                  <a:pt x="1086973" y="543356"/>
                </a:lnTo>
                <a:lnTo>
                  <a:pt x="0" y="543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9582" tIns="19582" rIns="19582" bIns="19582" spcCol="1152" anchor="ctr"/>
          <a:lstStyle/>
          <a:p>
            <a:pPr algn="ctr" defTabSz="1510986" eaLnBrk="1">
              <a:lnSpc>
                <a:spcPct val="90000"/>
              </a:lnSpc>
              <a:spcAft>
                <a:spcPct val="35000"/>
              </a:spcAft>
              <a:buClr>
                <a:srgbClr val="000000"/>
              </a:buClr>
              <a:buSzPct val="100000"/>
              <a:defRPr/>
            </a:pPr>
            <a:endParaRPr lang="en-US" sz="3400" dirty="0">
              <a:solidFill>
                <a:srgbClr val="000000">
                  <a:hueOff val="0"/>
                  <a:satOff val="0"/>
                  <a:lumOff val="0"/>
                  <a:alphaOff val="0"/>
                </a:srgbClr>
              </a:solidFill>
              <a:latin typeface="Arial"/>
              <a:ea typeface="SimSun"/>
              <a:cs typeface="SimSun"/>
            </a:endParaRPr>
          </a:p>
        </p:txBody>
      </p:sp>
      <p:sp>
        <p:nvSpPr>
          <p:cNvPr id="8" name="Connector 7"/>
          <p:cNvSpPr/>
          <p:nvPr/>
        </p:nvSpPr>
        <p:spPr>
          <a:xfrm>
            <a:off x="4088160" y="1355183"/>
            <a:ext cx="822240" cy="822326"/>
          </a:xfrm>
          <a:prstGeom prst="flowChartConnector">
            <a:avLst/>
          </a:prstGeom>
          <a:noFill/>
          <a:ln w="25400"/>
        </p:spPr>
        <p:style>
          <a:lnRef idx="1">
            <a:schemeClr val="accent1"/>
          </a:lnRef>
          <a:fillRef idx="3">
            <a:schemeClr val="accent1"/>
          </a:fillRef>
          <a:effectRef idx="2">
            <a:schemeClr val="accent1"/>
          </a:effectRef>
          <a:fontRef idx="minor">
            <a:schemeClr val="lt1"/>
          </a:fontRef>
        </p:style>
        <p:txBody>
          <a:bodyPr lIns="82936" tIns="41469" rIns="82936" bIns="41469"/>
          <a:lstStyle/>
          <a:p>
            <a:pPr defTabSz="412943" eaLnBrk="1">
              <a:lnSpc>
                <a:spcPct val="93000"/>
              </a:lnSpc>
              <a:buClr>
                <a:srgbClr val="000000"/>
              </a:buClr>
              <a:buSzPct val="100000"/>
              <a:defRPr/>
            </a:pPr>
            <a:endParaRPr lang="en-US" sz="1600">
              <a:solidFill>
                <a:srgbClr val="FFFFFF"/>
              </a:solidFill>
              <a:latin typeface="Arial"/>
              <a:ea typeface="SimSun"/>
              <a:cs typeface="SimSun"/>
            </a:endParaRPr>
          </a:p>
        </p:txBody>
      </p:sp>
      <p:sp>
        <p:nvSpPr>
          <p:cNvPr id="14" name="Connector 13"/>
          <p:cNvSpPr/>
          <p:nvPr/>
        </p:nvSpPr>
        <p:spPr>
          <a:xfrm>
            <a:off x="2118240" y="4120273"/>
            <a:ext cx="823680" cy="822326"/>
          </a:xfrm>
          <a:prstGeom prst="flowChartConnector">
            <a:avLst/>
          </a:prstGeom>
          <a:noFill/>
          <a:ln w="25400"/>
        </p:spPr>
        <p:style>
          <a:lnRef idx="1">
            <a:schemeClr val="accent1"/>
          </a:lnRef>
          <a:fillRef idx="3">
            <a:schemeClr val="accent1"/>
          </a:fillRef>
          <a:effectRef idx="2">
            <a:schemeClr val="accent1"/>
          </a:effectRef>
          <a:fontRef idx="minor">
            <a:schemeClr val="lt1"/>
          </a:fontRef>
        </p:style>
        <p:txBody>
          <a:bodyPr lIns="82936" tIns="41469" rIns="82936" bIns="41469"/>
          <a:lstStyle/>
          <a:p>
            <a:pPr defTabSz="412943" eaLnBrk="1">
              <a:lnSpc>
                <a:spcPct val="93000"/>
              </a:lnSpc>
              <a:buClr>
                <a:srgbClr val="000000"/>
              </a:buClr>
              <a:buSzPct val="100000"/>
              <a:defRPr/>
            </a:pPr>
            <a:endParaRPr lang="en-US" sz="1600">
              <a:solidFill>
                <a:srgbClr val="FFFFFF"/>
              </a:solidFill>
              <a:latin typeface="Arial"/>
              <a:ea typeface="SimSun"/>
              <a:cs typeface="SimSun"/>
            </a:endParaRPr>
          </a:p>
        </p:txBody>
      </p:sp>
      <p:sp>
        <p:nvSpPr>
          <p:cNvPr id="16" name="Connector 15"/>
          <p:cNvSpPr/>
          <p:nvPr/>
        </p:nvSpPr>
        <p:spPr>
          <a:xfrm>
            <a:off x="6181920" y="4120273"/>
            <a:ext cx="823680" cy="822326"/>
          </a:xfrm>
          <a:prstGeom prst="flowChartConnector">
            <a:avLst/>
          </a:prstGeom>
          <a:noFill/>
          <a:ln w="25400"/>
        </p:spPr>
        <p:style>
          <a:lnRef idx="1">
            <a:schemeClr val="accent1"/>
          </a:lnRef>
          <a:fillRef idx="3">
            <a:schemeClr val="accent1"/>
          </a:fillRef>
          <a:effectRef idx="2">
            <a:schemeClr val="accent1"/>
          </a:effectRef>
          <a:fontRef idx="minor">
            <a:schemeClr val="lt1"/>
          </a:fontRef>
        </p:style>
        <p:txBody>
          <a:bodyPr lIns="82936" tIns="41469" rIns="82936" bIns="41469"/>
          <a:lstStyle/>
          <a:p>
            <a:pPr defTabSz="412943" eaLnBrk="1">
              <a:lnSpc>
                <a:spcPct val="93000"/>
              </a:lnSpc>
              <a:buClr>
                <a:srgbClr val="000000"/>
              </a:buClr>
              <a:buSzPct val="100000"/>
              <a:defRPr/>
            </a:pPr>
            <a:endParaRPr lang="en-US" sz="1600">
              <a:solidFill>
                <a:srgbClr val="FFFFFF"/>
              </a:solidFill>
              <a:latin typeface="Arial"/>
              <a:ea typeface="SimSun"/>
              <a:cs typeface="SimSun"/>
            </a:endParaRPr>
          </a:p>
        </p:txBody>
      </p:sp>
      <p:cxnSp>
        <p:nvCxnSpPr>
          <p:cNvPr id="6" name="Straight Arrow Connector 5"/>
          <p:cNvCxnSpPr>
            <a:stCxn id="8" idx="1"/>
            <a:endCxn id="14" idx="1"/>
          </p:cNvCxnSpPr>
          <p:nvPr/>
        </p:nvCxnSpPr>
        <p:spPr>
          <a:xfrm flipH="1">
            <a:off x="2239200" y="1476155"/>
            <a:ext cx="1969920" cy="2763650"/>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4" idx="7"/>
          </p:cNvCxnSpPr>
          <p:nvPr/>
        </p:nvCxnSpPr>
        <p:spPr>
          <a:xfrm flipV="1">
            <a:off x="2820960" y="2115582"/>
            <a:ext cx="1543680" cy="2124223"/>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14" idx="4"/>
            <a:endCxn id="16" idx="4"/>
          </p:cNvCxnSpPr>
          <p:nvPr/>
        </p:nvCxnSpPr>
        <p:spPr>
          <a:xfrm>
            <a:off x="2530082" y="4942599"/>
            <a:ext cx="4063680" cy="0"/>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stCxn id="16" idx="2"/>
          </p:cNvCxnSpPr>
          <p:nvPr/>
        </p:nvCxnSpPr>
        <p:spPr>
          <a:xfrm flipH="1" flipV="1">
            <a:off x="2941922" y="4513434"/>
            <a:ext cx="3240000" cy="17282"/>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stCxn id="16" idx="1"/>
          </p:cNvCxnSpPr>
          <p:nvPr/>
        </p:nvCxnSpPr>
        <p:spPr>
          <a:xfrm flipH="1" flipV="1">
            <a:off x="4710242" y="2115582"/>
            <a:ext cx="1592640" cy="2124223"/>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endCxn id="16" idx="7"/>
          </p:cNvCxnSpPr>
          <p:nvPr/>
        </p:nvCxnSpPr>
        <p:spPr>
          <a:xfrm>
            <a:off x="4779362" y="1424310"/>
            <a:ext cx="2105280" cy="2815495"/>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sp>
        <p:nvSpPr>
          <p:cNvPr id="305163" name="TextBox 78"/>
          <p:cNvSpPr txBox="1">
            <a:spLocks noChangeArrowheads="1"/>
          </p:cNvSpPr>
          <p:nvPr/>
        </p:nvSpPr>
        <p:spPr bwMode="auto">
          <a:xfrm>
            <a:off x="4226402" y="1581287"/>
            <a:ext cx="667744" cy="320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36" tIns="41469" rIns="82936" bIns="41469">
            <a:spAutoFit/>
          </a:bodyPr>
          <a:lstStyle>
            <a:lvl1pPr eaLnBrk="0">
              <a:defRPr sz="2400">
                <a:solidFill>
                  <a:schemeClr val="tx1"/>
                </a:solidFill>
                <a:latin typeface="Arial" charset="0"/>
                <a:ea typeface="SimSun" charset="0"/>
                <a:cs typeface="SimSun" charset="0"/>
              </a:defRPr>
            </a:lvl1pPr>
            <a:lvl2pPr marL="742950" indent="-285750" eaLnBrk="0">
              <a:defRPr sz="2400">
                <a:solidFill>
                  <a:schemeClr val="tx1"/>
                </a:solidFill>
                <a:latin typeface="Arial" charset="0"/>
                <a:ea typeface="SimSun" charset="0"/>
                <a:cs typeface="SimSun" charset="0"/>
              </a:defRPr>
            </a:lvl2pPr>
            <a:lvl3pPr marL="1143000" indent="-228600" eaLnBrk="0">
              <a:defRPr sz="2400">
                <a:solidFill>
                  <a:schemeClr val="tx1"/>
                </a:solidFill>
                <a:latin typeface="Arial" charset="0"/>
                <a:ea typeface="SimSun" charset="0"/>
                <a:cs typeface="SimSun" charset="0"/>
              </a:defRPr>
            </a:lvl3pPr>
            <a:lvl4pPr marL="1600200" indent="-228600" eaLnBrk="0">
              <a:defRPr sz="2400">
                <a:solidFill>
                  <a:schemeClr val="tx1"/>
                </a:solidFill>
                <a:latin typeface="Arial" charset="0"/>
                <a:ea typeface="SimSun" charset="0"/>
                <a:cs typeface="SimSun" charset="0"/>
              </a:defRPr>
            </a:lvl4pPr>
            <a:lvl5pPr marL="2057400" indent="-228600" eaLnBrk="0">
              <a:defRPr sz="2400">
                <a:solidFill>
                  <a:schemeClr val="tx1"/>
                </a:solidFill>
                <a:latin typeface="Arial" charset="0"/>
                <a:ea typeface="SimSun" charset="0"/>
                <a:cs typeface="SimSun" charset="0"/>
              </a:defRPr>
            </a:lvl5pPr>
            <a:lvl6pPr marL="25146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6pPr>
            <a:lvl7pPr marL="29718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7pPr>
            <a:lvl8pPr marL="34290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8pPr>
            <a:lvl9pPr marL="38862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9pPr>
          </a:lstStyle>
          <a:p>
            <a:pPr defTabSz="412943" eaLnBrk="1">
              <a:lnSpc>
                <a:spcPct val="93000"/>
              </a:lnSpc>
              <a:buClr>
                <a:srgbClr val="000000"/>
              </a:buClr>
              <a:buSzPct val="100000"/>
            </a:pPr>
            <a:r>
              <a:rPr lang="en-US" sz="1600">
                <a:solidFill>
                  <a:srgbClr val="0000FF"/>
                </a:solidFill>
              </a:rPr>
              <a:t>FL(1)</a:t>
            </a:r>
          </a:p>
        </p:txBody>
      </p:sp>
      <p:sp>
        <p:nvSpPr>
          <p:cNvPr id="305164" name="TextBox 80"/>
          <p:cNvSpPr txBox="1">
            <a:spLocks noChangeArrowheads="1"/>
          </p:cNvSpPr>
          <p:nvPr/>
        </p:nvSpPr>
        <p:spPr bwMode="auto">
          <a:xfrm>
            <a:off x="2152800" y="4352137"/>
            <a:ext cx="771840" cy="319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36" tIns="41469" rIns="82936" bIns="41469">
            <a:spAutoFit/>
          </a:bodyPr>
          <a:lstStyle>
            <a:lvl1pPr eaLnBrk="0">
              <a:defRPr sz="2400">
                <a:solidFill>
                  <a:schemeClr val="tx1"/>
                </a:solidFill>
                <a:latin typeface="Arial" charset="0"/>
                <a:ea typeface="SimSun" charset="0"/>
                <a:cs typeface="SimSun" charset="0"/>
              </a:defRPr>
            </a:lvl1pPr>
            <a:lvl2pPr marL="742950" indent="-285750" eaLnBrk="0">
              <a:defRPr sz="2400">
                <a:solidFill>
                  <a:schemeClr val="tx1"/>
                </a:solidFill>
                <a:latin typeface="Arial" charset="0"/>
                <a:ea typeface="SimSun" charset="0"/>
                <a:cs typeface="SimSun" charset="0"/>
              </a:defRPr>
            </a:lvl2pPr>
            <a:lvl3pPr marL="1143000" indent="-228600" eaLnBrk="0">
              <a:defRPr sz="2400">
                <a:solidFill>
                  <a:schemeClr val="tx1"/>
                </a:solidFill>
                <a:latin typeface="Arial" charset="0"/>
                <a:ea typeface="SimSun" charset="0"/>
                <a:cs typeface="SimSun" charset="0"/>
              </a:defRPr>
            </a:lvl3pPr>
            <a:lvl4pPr marL="1600200" indent="-228600" eaLnBrk="0">
              <a:defRPr sz="2400">
                <a:solidFill>
                  <a:schemeClr val="tx1"/>
                </a:solidFill>
                <a:latin typeface="Arial" charset="0"/>
                <a:ea typeface="SimSun" charset="0"/>
                <a:cs typeface="SimSun" charset="0"/>
              </a:defRPr>
            </a:lvl4pPr>
            <a:lvl5pPr marL="2057400" indent="-228600" eaLnBrk="0">
              <a:defRPr sz="2400">
                <a:solidFill>
                  <a:schemeClr val="tx1"/>
                </a:solidFill>
                <a:latin typeface="Arial" charset="0"/>
                <a:ea typeface="SimSun" charset="0"/>
                <a:cs typeface="SimSun" charset="0"/>
              </a:defRPr>
            </a:lvl5pPr>
            <a:lvl6pPr marL="25146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6pPr>
            <a:lvl7pPr marL="29718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7pPr>
            <a:lvl8pPr marL="34290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8pPr>
            <a:lvl9pPr marL="38862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9pPr>
          </a:lstStyle>
          <a:p>
            <a:pPr defTabSz="412943" eaLnBrk="1">
              <a:lnSpc>
                <a:spcPct val="93000"/>
              </a:lnSpc>
              <a:buClr>
                <a:srgbClr val="000000"/>
              </a:buClr>
              <a:buSzPct val="100000"/>
            </a:pPr>
            <a:r>
              <a:rPr lang="en-US" sz="1600">
                <a:solidFill>
                  <a:srgbClr val="0000FF"/>
                </a:solidFill>
              </a:rPr>
              <a:t>PD (2)</a:t>
            </a:r>
          </a:p>
        </p:txBody>
      </p:sp>
      <p:sp>
        <p:nvSpPr>
          <p:cNvPr id="305165" name="TextBox 81"/>
          <p:cNvSpPr txBox="1">
            <a:spLocks noChangeArrowheads="1"/>
          </p:cNvSpPr>
          <p:nvPr/>
        </p:nvSpPr>
        <p:spPr bwMode="auto">
          <a:xfrm>
            <a:off x="6230881" y="4346378"/>
            <a:ext cx="807840" cy="32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36" tIns="41469" rIns="82936" bIns="41469">
            <a:spAutoFit/>
          </a:bodyPr>
          <a:lstStyle>
            <a:lvl1pPr eaLnBrk="0">
              <a:defRPr sz="2400">
                <a:solidFill>
                  <a:schemeClr val="tx1"/>
                </a:solidFill>
                <a:latin typeface="Arial" charset="0"/>
                <a:ea typeface="SimSun" charset="0"/>
                <a:cs typeface="SimSun" charset="0"/>
              </a:defRPr>
            </a:lvl1pPr>
            <a:lvl2pPr marL="742950" indent="-285750" eaLnBrk="0">
              <a:defRPr sz="2400">
                <a:solidFill>
                  <a:schemeClr val="tx1"/>
                </a:solidFill>
                <a:latin typeface="Arial" charset="0"/>
                <a:ea typeface="SimSun" charset="0"/>
                <a:cs typeface="SimSun" charset="0"/>
              </a:defRPr>
            </a:lvl2pPr>
            <a:lvl3pPr marL="1143000" indent="-228600" eaLnBrk="0">
              <a:defRPr sz="2400">
                <a:solidFill>
                  <a:schemeClr val="tx1"/>
                </a:solidFill>
                <a:latin typeface="Arial" charset="0"/>
                <a:ea typeface="SimSun" charset="0"/>
                <a:cs typeface="SimSun" charset="0"/>
              </a:defRPr>
            </a:lvl3pPr>
            <a:lvl4pPr marL="1600200" indent="-228600" eaLnBrk="0">
              <a:defRPr sz="2400">
                <a:solidFill>
                  <a:schemeClr val="tx1"/>
                </a:solidFill>
                <a:latin typeface="Arial" charset="0"/>
                <a:ea typeface="SimSun" charset="0"/>
                <a:cs typeface="SimSun" charset="0"/>
              </a:defRPr>
            </a:lvl4pPr>
            <a:lvl5pPr marL="2057400" indent="-228600" eaLnBrk="0">
              <a:defRPr sz="2400">
                <a:solidFill>
                  <a:schemeClr val="tx1"/>
                </a:solidFill>
                <a:latin typeface="Arial" charset="0"/>
                <a:ea typeface="SimSun" charset="0"/>
                <a:cs typeface="SimSun" charset="0"/>
              </a:defRPr>
            </a:lvl5pPr>
            <a:lvl6pPr marL="25146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6pPr>
            <a:lvl7pPr marL="29718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7pPr>
            <a:lvl8pPr marL="34290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8pPr>
            <a:lvl9pPr marL="38862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9pPr>
          </a:lstStyle>
          <a:p>
            <a:pPr defTabSz="412943" eaLnBrk="1">
              <a:lnSpc>
                <a:spcPct val="93000"/>
              </a:lnSpc>
              <a:buClr>
                <a:srgbClr val="000000"/>
              </a:buClr>
              <a:buSzPct val="100000"/>
            </a:pPr>
            <a:r>
              <a:rPr lang="en-US" sz="1600">
                <a:solidFill>
                  <a:srgbClr val="0000FF"/>
                </a:solidFill>
              </a:rPr>
              <a:t>Par (3)</a:t>
            </a:r>
          </a:p>
        </p:txBody>
      </p:sp>
      <p:sp>
        <p:nvSpPr>
          <p:cNvPr id="53" name="Rectangle 52"/>
          <p:cNvSpPr/>
          <p:nvPr/>
        </p:nvSpPr>
        <p:spPr>
          <a:xfrm>
            <a:off x="5885281" y="2530346"/>
            <a:ext cx="566908" cy="431544"/>
          </a:xfrm>
          <a:prstGeom prst="rect">
            <a:avLst/>
          </a:prstGeom>
        </p:spPr>
        <p:txBody>
          <a:bodyPr wrap="none" lIns="82936" tIns="41469" rIns="82936" bIns="41469">
            <a:spAutoFit/>
          </a:bodyPr>
          <a:lstStyle/>
          <a:p>
            <a:pPr defTabSz="412943" eaLnBrk="1">
              <a:lnSpc>
                <a:spcPct val="93000"/>
              </a:lnSpc>
              <a:buClr>
                <a:srgbClr val="000000"/>
              </a:buClr>
              <a:buSzPct val="100000"/>
              <a:defRPr/>
            </a:pPr>
            <a:r>
              <a:rPr lang="en-US" dirty="0">
                <a:solidFill>
                  <a:srgbClr val="000000">
                    <a:lumMod val="75000"/>
                  </a:srgbClr>
                </a:solidFill>
                <a:ea typeface="SimSun" charset="0"/>
                <a:cs typeface="SimSun" charset="0"/>
              </a:rPr>
              <a:t>q</a:t>
            </a:r>
            <a:r>
              <a:rPr lang="en-US" baseline="-25000" dirty="0">
                <a:solidFill>
                  <a:srgbClr val="000000">
                    <a:lumMod val="75000"/>
                  </a:srgbClr>
                </a:solidFill>
                <a:ea typeface="SimSun" charset="0"/>
                <a:cs typeface="SimSun" charset="0"/>
              </a:rPr>
              <a:t>13</a:t>
            </a:r>
          </a:p>
        </p:txBody>
      </p:sp>
      <p:sp>
        <p:nvSpPr>
          <p:cNvPr id="54" name="Rectangle 53"/>
          <p:cNvSpPr/>
          <p:nvPr/>
        </p:nvSpPr>
        <p:spPr>
          <a:xfrm>
            <a:off x="5055841" y="3014237"/>
            <a:ext cx="566908" cy="431544"/>
          </a:xfrm>
          <a:prstGeom prst="rect">
            <a:avLst/>
          </a:prstGeom>
        </p:spPr>
        <p:txBody>
          <a:bodyPr wrap="none" lIns="82936" tIns="41469" rIns="82936" bIns="41469">
            <a:spAutoFit/>
          </a:bodyPr>
          <a:lstStyle/>
          <a:p>
            <a:pPr defTabSz="412943" eaLnBrk="1">
              <a:lnSpc>
                <a:spcPct val="93000"/>
              </a:lnSpc>
              <a:buClr>
                <a:srgbClr val="000000"/>
              </a:buClr>
              <a:buSzPct val="100000"/>
              <a:defRPr/>
            </a:pPr>
            <a:r>
              <a:rPr lang="en-US" dirty="0">
                <a:solidFill>
                  <a:srgbClr val="000000">
                    <a:lumMod val="75000"/>
                  </a:srgbClr>
                </a:solidFill>
                <a:ea typeface="SimSun" charset="0"/>
                <a:cs typeface="SimSun" charset="0"/>
              </a:rPr>
              <a:t>q</a:t>
            </a:r>
            <a:r>
              <a:rPr lang="en-US" baseline="-25000" dirty="0">
                <a:solidFill>
                  <a:srgbClr val="000000">
                    <a:lumMod val="75000"/>
                  </a:srgbClr>
                </a:solidFill>
                <a:ea typeface="SimSun" charset="0"/>
                <a:cs typeface="SimSun" charset="0"/>
              </a:rPr>
              <a:t>31</a:t>
            </a:r>
          </a:p>
        </p:txBody>
      </p:sp>
      <p:sp>
        <p:nvSpPr>
          <p:cNvPr id="65" name="Rectangle 64"/>
          <p:cNvSpPr/>
          <p:nvPr/>
        </p:nvSpPr>
        <p:spPr>
          <a:xfrm>
            <a:off x="2705761" y="2530346"/>
            <a:ext cx="566908" cy="431544"/>
          </a:xfrm>
          <a:prstGeom prst="rect">
            <a:avLst/>
          </a:prstGeom>
        </p:spPr>
        <p:txBody>
          <a:bodyPr wrap="none" lIns="82936" tIns="41469" rIns="82936" bIns="41469">
            <a:spAutoFit/>
          </a:bodyPr>
          <a:lstStyle/>
          <a:p>
            <a:pPr defTabSz="412943" eaLnBrk="1">
              <a:lnSpc>
                <a:spcPct val="93000"/>
              </a:lnSpc>
              <a:buClr>
                <a:srgbClr val="000000"/>
              </a:buClr>
              <a:buSzPct val="100000"/>
              <a:defRPr/>
            </a:pPr>
            <a:r>
              <a:rPr lang="en-US" dirty="0">
                <a:solidFill>
                  <a:srgbClr val="000000">
                    <a:lumMod val="75000"/>
                  </a:srgbClr>
                </a:solidFill>
                <a:ea typeface="SimSun" charset="0"/>
                <a:cs typeface="SimSun" charset="0"/>
              </a:rPr>
              <a:t>q</a:t>
            </a:r>
            <a:r>
              <a:rPr lang="en-US" baseline="-25000" dirty="0">
                <a:solidFill>
                  <a:srgbClr val="000000">
                    <a:lumMod val="75000"/>
                  </a:srgbClr>
                </a:solidFill>
                <a:ea typeface="SimSun" charset="0"/>
                <a:cs typeface="SimSun" charset="0"/>
              </a:rPr>
              <a:t>12</a:t>
            </a:r>
          </a:p>
        </p:txBody>
      </p:sp>
      <p:sp>
        <p:nvSpPr>
          <p:cNvPr id="66" name="Rectangle 65"/>
          <p:cNvSpPr/>
          <p:nvPr/>
        </p:nvSpPr>
        <p:spPr>
          <a:xfrm>
            <a:off x="3535201" y="3083364"/>
            <a:ext cx="566908" cy="431544"/>
          </a:xfrm>
          <a:prstGeom prst="rect">
            <a:avLst/>
          </a:prstGeom>
        </p:spPr>
        <p:txBody>
          <a:bodyPr wrap="none" lIns="82936" tIns="41469" rIns="82936" bIns="41469">
            <a:spAutoFit/>
          </a:bodyPr>
          <a:lstStyle/>
          <a:p>
            <a:pPr defTabSz="412943" eaLnBrk="1">
              <a:lnSpc>
                <a:spcPct val="93000"/>
              </a:lnSpc>
              <a:buClr>
                <a:srgbClr val="000000"/>
              </a:buClr>
              <a:buSzPct val="100000"/>
              <a:defRPr/>
            </a:pPr>
            <a:r>
              <a:rPr lang="en-US" dirty="0">
                <a:solidFill>
                  <a:srgbClr val="000000">
                    <a:lumMod val="75000"/>
                  </a:srgbClr>
                </a:solidFill>
                <a:ea typeface="SimSun" charset="0"/>
                <a:cs typeface="SimSun" charset="0"/>
              </a:rPr>
              <a:t>q</a:t>
            </a:r>
            <a:r>
              <a:rPr lang="en-US" baseline="-25000" dirty="0">
                <a:solidFill>
                  <a:srgbClr val="000000">
                    <a:lumMod val="75000"/>
                  </a:srgbClr>
                </a:solidFill>
                <a:ea typeface="SimSun" charset="0"/>
                <a:cs typeface="SimSun" charset="0"/>
              </a:rPr>
              <a:t>21</a:t>
            </a:r>
          </a:p>
        </p:txBody>
      </p:sp>
      <p:sp>
        <p:nvSpPr>
          <p:cNvPr id="67" name="Rectangle 66"/>
          <p:cNvSpPr/>
          <p:nvPr/>
        </p:nvSpPr>
        <p:spPr>
          <a:xfrm>
            <a:off x="4295521" y="4051146"/>
            <a:ext cx="566908" cy="431544"/>
          </a:xfrm>
          <a:prstGeom prst="rect">
            <a:avLst/>
          </a:prstGeom>
        </p:spPr>
        <p:txBody>
          <a:bodyPr wrap="none" lIns="82936" tIns="41469" rIns="82936" bIns="41469">
            <a:spAutoFit/>
          </a:bodyPr>
          <a:lstStyle/>
          <a:p>
            <a:pPr defTabSz="412943" eaLnBrk="1">
              <a:lnSpc>
                <a:spcPct val="93000"/>
              </a:lnSpc>
              <a:buClr>
                <a:srgbClr val="000000"/>
              </a:buClr>
              <a:buSzPct val="100000"/>
              <a:defRPr/>
            </a:pPr>
            <a:r>
              <a:rPr lang="en-US" dirty="0">
                <a:solidFill>
                  <a:srgbClr val="000000">
                    <a:lumMod val="75000"/>
                  </a:srgbClr>
                </a:solidFill>
                <a:ea typeface="SimSun" charset="0"/>
                <a:cs typeface="SimSun" charset="0"/>
              </a:rPr>
              <a:t>q</a:t>
            </a:r>
            <a:r>
              <a:rPr lang="en-US" baseline="-25000" dirty="0">
                <a:solidFill>
                  <a:srgbClr val="000000">
                    <a:lumMod val="75000"/>
                  </a:srgbClr>
                </a:solidFill>
                <a:ea typeface="SimSun" charset="0"/>
                <a:cs typeface="SimSun" charset="0"/>
              </a:rPr>
              <a:t>32</a:t>
            </a:r>
          </a:p>
        </p:txBody>
      </p:sp>
      <p:sp>
        <p:nvSpPr>
          <p:cNvPr id="68" name="Rectangle 67"/>
          <p:cNvSpPr/>
          <p:nvPr/>
        </p:nvSpPr>
        <p:spPr>
          <a:xfrm>
            <a:off x="4295521" y="4880673"/>
            <a:ext cx="566908" cy="431544"/>
          </a:xfrm>
          <a:prstGeom prst="rect">
            <a:avLst/>
          </a:prstGeom>
        </p:spPr>
        <p:txBody>
          <a:bodyPr wrap="none" lIns="82936" tIns="41469" rIns="82936" bIns="41469">
            <a:spAutoFit/>
          </a:bodyPr>
          <a:lstStyle/>
          <a:p>
            <a:pPr defTabSz="412943" eaLnBrk="1">
              <a:lnSpc>
                <a:spcPct val="93000"/>
              </a:lnSpc>
              <a:buClr>
                <a:srgbClr val="000000"/>
              </a:buClr>
              <a:buSzPct val="100000"/>
              <a:defRPr/>
            </a:pPr>
            <a:r>
              <a:rPr lang="en-US" dirty="0">
                <a:solidFill>
                  <a:srgbClr val="000000">
                    <a:lumMod val="75000"/>
                  </a:srgbClr>
                </a:solidFill>
                <a:ea typeface="SimSun" charset="0"/>
                <a:cs typeface="SimSun" charset="0"/>
              </a:rPr>
              <a:t>q</a:t>
            </a:r>
            <a:r>
              <a:rPr lang="en-US" baseline="-25000" dirty="0">
                <a:solidFill>
                  <a:srgbClr val="000000">
                    <a:lumMod val="75000"/>
                  </a:srgbClr>
                </a:solidFill>
                <a:ea typeface="SimSun" charset="0"/>
                <a:cs typeface="SimSun" charset="0"/>
              </a:rPr>
              <a:t>23</a:t>
            </a:r>
          </a:p>
        </p:txBody>
      </p:sp>
      <p:grpSp>
        <p:nvGrpSpPr>
          <p:cNvPr id="305172" name="Group 21"/>
          <p:cNvGrpSpPr>
            <a:grpSpLocks/>
          </p:cNvGrpSpPr>
          <p:nvPr/>
        </p:nvGrpSpPr>
        <p:grpSpPr bwMode="auto">
          <a:xfrm>
            <a:off x="2774883" y="5986710"/>
            <a:ext cx="3781440" cy="723112"/>
            <a:chOff x="2813507" y="5711505"/>
            <a:chExt cx="3781498" cy="723092"/>
          </a:xfrm>
        </p:grpSpPr>
        <p:sp>
          <p:nvSpPr>
            <p:cNvPr id="20" name="Rectangle 19"/>
            <p:cNvSpPr/>
            <p:nvPr/>
          </p:nvSpPr>
          <p:spPr>
            <a:xfrm>
              <a:off x="2944251" y="5711505"/>
              <a:ext cx="3263684" cy="324182"/>
            </a:xfrm>
            <a:prstGeom prst="rect">
              <a:avLst/>
            </a:prstGeom>
          </p:spPr>
          <p:txBody>
            <a:bodyPr wrap="none">
              <a:spAutoFit/>
            </a:bodyPr>
            <a:lstStyle/>
            <a:p>
              <a:pPr algn="ctr" defTabSz="412943" eaLnBrk="1">
                <a:lnSpc>
                  <a:spcPct val="93000"/>
                </a:lnSpc>
                <a:buClr>
                  <a:srgbClr val="000000"/>
                </a:buClr>
                <a:buSzPct val="100000"/>
                <a:defRPr/>
              </a:pPr>
              <a:r>
                <a:rPr lang="en-US" sz="1600" b="1" dirty="0">
                  <a:solidFill>
                    <a:srgbClr val="000000"/>
                  </a:solidFill>
                  <a:ea typeface="SimSun" charset="0"/>
                  <a:cs typeface="SimSun" charset="0"/>
                </a:rPr>
                <a:t>3 states, 6-state transition rates</a:t>
              </a:r>
              <a:endParaRPr lang="en-US" sz="1600" b="1" dirty="0">
                <a:solidFill>
                  <a:srgbClr val="000000">
                    <a:lumMod val="75000"/>
                  </a:srgbClr>
                </a:solidFill>
                <a:ea typeface="SimSun" charset="0"/>
                <a:cs typeface="SimSun" charset="0"/>
              </a:endParaRPr>
            </a:p>
          </p:txBody>
        </p:sp>
        <p:sp>
          <p:nvSpPr>
            <p:cNvPr id="21" name="Rectangle 20"/>
            <p:cNvSpPr/>
            <p:nvPr/>
          </p:nvSpPr>
          <p:spPr>
            <a:xfrm>
              <a:off x="2813507" y="6110415"/>
              <a:ext cx="3781498" cy="324182"/>
            </a:xfrm>
            <a:prstGeom prst="rect">
              <a:avLst/>
            </a:prstGeom>
          </p:spPr>
          <p:txBody>
            <a:bodyPr>
              <a:spAutoFit/>
            </a:bodyPr>
            <a:lstStyle/>
            <a:p>
              <a:pPr defTabSz="412943" eaLnBrk="1">
                <a:lnSpc>
                  <a:spcPct val="93000"/>
                </a:lnSpc>
                <a:buClr>
                  <a:srgbClr val="000000"/>
                </a:buClr>
                <a:buSzPct val="100000"/>
                <a:defRPr/>
              </a:pPr>
              <a:r>
                <a:rPr lang="en-US" sz="1600" dirty="0">
                  <a:solidFill>
                    <a:srgbClr val="000000">
                      <a:lumMod val="75000"/>
                    </a:srgbClr>
                  </a:solidFill>
                  <a:ea typeface="SimSun" charset="0"/>
                  <a:cs typeface="SimSun" charset="0"/>
                </a:rPr>
                <a:t>q</a:t>
              </a:r>
              <a:r>
                <a:rPr lang="en-US" sz="1600" baseline="-25000" dirty="0">
                  <a:solidFill>
                    <a:srgbClr val="000000">
                      <a:lumMod val="75000"/>
                    </a:srgbClr>
                  </a:solidFill>
                  <a:ea typeface="SimSun" charset="0"/>
                  <a:cs typeface="SimSun" charset="0"/>
                </a:rPr>
                <a:t>12 </a:t>
              </a:r>
              <a:r>
                <a:rPr lang="en-US" sz="1600" dirty="0">
                  <a:solidFill>
                    <a:srgbClr val="000000"/>
                  </a:solidFill>
                  <a:ea typeface="SimSun" charset="0"/>
                  <a:cs typeface="SimSun" charset="0"/>
                </a:rPr>
                <a:t> = transition rate from state 1 -&gt; 2</a:t>
              </a:r>
            </a:p>
          </p:txBody>
        </p:sp>
      </p:grpSp>
      <p:sp>
        <p:nvSpPr>
          <p:cNvPr id="305173" name="TextBox 84"/>
          <p:cNvSpPr txBox="1">
            <a:spLocks noChangeArrowheads="1"/>
          </p:cNvSpPr>
          <p:nvPr/>
        </p:nvSpPr>
        <p:spPr bwMode="auto">
          <a:xfrm>
            <a:off x="3880800" y="594783"/>
            <a:ext cx="1232640" cy="328354"/>
          </a:xfrm>
          <a:prstGeom prst="rect">
            <a:avLst/>
          </a:prstGeom>
          <a:solidFill>
            <a:schemeClr val="bg1">
              <a:alpha val="4784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eaLnBrk="0">
              <a:defRPr sz="2400">
                <a:solidFill>
                  <a:schemeClr val="tx1"/>
                </a:solidFill>
                <a:latin typeface="Arial" charset="0"/>
                <a:ea typeface="SimSun" charset="0"/>
                <a:cs typeface="SimSun" charset="0"/>
              </a:defRPr>
            </a:lvl1pPr>
            <a:lvl2pPr marL="742950" indent="-285750" eaLnBrk="0">
              <a:defRPr sz="2400">
                <a:solidFill>
                  <a:schemeClr val="tx1"/>
                </a:solidFill>
                <a:latin typeface="Arial" charset="0"/>
                <a:ea typeface="SimSun" charset="0"/>
                <a:cs typeface="SimSun" charset="0"/>
              </a:defRPr>
            </a:lvl2pPr>
            <a:lvl3pPr marL="1143000" indent="-228600" eaLnBrk="0">
              <a:defRPr sz="2400">
                <a:solidFill>
                  <a:schemeClr val="tx1"/>
                </a:solidFill>
                <a:latin typeface="Arial" charset="0"/>
                <a:ea typeface="SimSun" charset="0"/>
                <a:cs typeface="SimSun" charset="0"/>
              </a:defRPr>
            </a:lvl3pPr>
            <a:lvl4pPr marL="1600200" indent="-228600" eaLnBrk="0">
              <a:defRPr sz="2400">
                <a:solidFill>
                  <a:schemeClr val="tx1"/>
                </a:solidFill>
                <a:latin typeface="Arial" charset="0"/>
                <a:ea typeface="SimSun" charset="0"/>
                <a:cs typeface="SimSun" charset="0"/>
              </a:defRPr>
            </a:lvl4pPr>
            <a:lvl5pPr marL="2057400" indent="-228600" eaLnBrk="0">
              <a:defRPr sz="2400">
                <a:solidFill>
                  <a:schemeClr val="tx1"/>
                </a:solidFill>
                <a:latin typeface="Arial" charset="0"/>
                <a:ea typeface="SimSun" charset="0"/>
                <a:cs typeface="SimSun" charset="0"/>
              </a:defRPr>
            </a:lvl5pPr>
            <a:lvl6pPr marL="25146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6pPr>
            <a:lvl7pPr marL="29718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7pPr>
            <a:lvl8pPr marL="34290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8pPr>
            <a:lvl9pPr marL="38862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9pPr>
          </a:lstStyle>
          <a:p>
            <a:pPr defTabSz="412943" eaLnBrk="1">
              <a:lnSpc>
                <a:spcPct val="93000"/>
              </a:lnSpc>
              <a:buClr>
                <a:srgbClr val="000000"/>
              </a:buClr>
              <a:buSzPct val="100000"/>
            </a:pPr>
            <a:r>
              <a:rPr lang="en-US" sz="1600">
                <a:solidFill>
                  <a:srgbClr val="FF0000"/>
                </a:solidFill>
              </a:rPr>
              <a:t>Free-Living</a:t>
            </a:r>
          </a:p>
        </p:txBody>
      </p:sp>
      <p:sp>
        <p:nvSpPr>
          <p:cNvPr id="305174" name="TextBox 86"/>
          <p:cNvSpPr txBox="1">
            <a:spLocks noChangeArrowheads="1"/>
          </p:cNvSpPr>
          <p:nvPr/>
        </p:nvSpPr>
        <p:spPr bwMode="auto">
          <a:xfrm>
            <a:off x="217440" y="5641074"/>
            <a:ext cx="2257920" cy="470929"/>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a:defRPr sz="2400">
                <a:solidFill>
                  <a:schemeClr val="tx1"/>
                </a:solidFill>
                <a:latin typeface="Arial" charset="0"/>
                <a:ea typeface="SimSun" charset="0"/>
                <a:cs typeface="SimSun" charset="0"/>
              </a:defRPr>
            </a:lvl1pPr>
            <a:lvl2pPr marL="742950" indent="-285750" eaLnBrk="0">
              <a:defRPr sz="2400">
                <a:solidFill>
                  <a:schemeClr val="tx1"/>
                </a:solidFill>
                <a:latin typeface="Arial" charset="0"/>
                <a:ea typeface="SimSun" charset="0"/>
                <a:cs typeface="SimSun" charset="0"/>
              </a:defRPr>
            </a:lvl2pPr>
            <a:lvl3pPr marL="1143000" indent="-228600" eaLnBrk="0">
              <a:defRPr sz="2400">
                <a:solidFill>
                  <a:schemeClr val="tx1"/>
                </a:solidFill>
                <a:latin typeface="Arial" charset="0"/>
                <a:ea typeface="SimSun" charset="0"/>
                <a:cs typeface="SimSun" charset="0"/>
              </a:defRPr>
            </a:lvl3pPr>
            <a:lvl4pPr marL="1600200" indent="-228600" eaLnBrk="0">
              <a:defRPr sz="2400">
                <a:solidFill>
                  <a:schemeClr val="tx1"/>
                </a:solidFill>
                <a:latin typeface="Arial" charset="0"/>
                <a:ea typeface="SimSun" charset="0"/>
                <a:cs typeface="SimSun" charset="0"/>
              </a:defRPr>
            </a:lvl4pPr>
            <a:lvl5pPr marL="2057400" indent="-228600" eaLnBrk="0">
              <a:defRPr sz="2400">
                <a:solidFill>
                  <a:schemeClr val="tx1"/>
                </a:solidFill>
                <a:latin typeface="Arial" charset="0"/>
                <a:ea typeface="SimSun" charset="0"/>
                <a:cs typeface="SimSun" charset="0"/>
              </a:defRPr>
            </a:lvl5pPr>
            <a:lvl6pPr marL="25146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6pPr>
            <a:lvl7pPr marL="29718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7pPr>
            <a:lvl8pPr marL="34290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8pPr>
            <a:lvl9pPr marL="38862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9pPr>
          </a:lstStyle>
          <a:p>
            <a:pPr defTabSz="412943" eaLnBrk="1">
              <a:lnSpc>
                <a:spcPct val="93000"/>
              </a:lnSpc>
              <a:buClr>
                <a:srgbClr val="000000"/>
              </a:buClr>
              <a:buSzPct val="100000"/>
            </a:pPr>
            <a:r>
              <a:rPr lang="en-US" sz="1600">
                <a:solidFill>
                  <a:srgbClr val="FF0000"/>
                </a:solidFill>
              </a:rPr>
              <a:t>Parasitic Deutonymphs</a:t>
            </a:r>
          </a:p>
          <a:p>
            <a:pPr defTabSz="412943" eaLnBrk="1">
              <a:lnSpc>
                <a:spcPct val="93000"/>
              </a:lnSpc>
              <a:buClr>
                <a:srgbClr val="000000"/>
              </a:buClr>
              <a:buSzPct val="100000"/>
            </a:pPr>
            <a:r>
              <a:rPr lang="en-US" sz="1600">
                <a:solidFill>
                  <a:srgbClr val="FF0000"/>
                </a:solidFill>
              </a:rPr>
              <a:t>(other stages free-living)</a:t>
            </a:r>
          </a:p>
        </p:txBody>
      </p:sp>
      <p:sp>
        <p:nvSpPr>
          <p:cNvPr id="76" name="Rectangle 75"/>
          <p:cNvSpPr>
            <a:spLocks noChangeArrowheads="1"/>
          </p:cNvSpPr>
          <p:nvPr/>
        </p:nvSpPr>
        <p:spPr bwMode="auto">
          <a:xfrm>
            <a:off x="9144000" y="479573"/>
            <a:ext cx="4419360" cy="495561"/>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0" tIns="45711" rIns="91420" bIns="45711">
            <a:spAutoFit/>
          </a:bodyPr>
          <a:lstStyle/>
          <a:p>
            <a:pPr defTabSz="412943">
              <a:lnSpc>
                <a:spcPct val="93000"/>
              </a:lnSpc>
              <a:buClr>
                <a:srgbClr val="000000"/>
              </a:buClr>
              <a:buSzPct val="100000"/>
              <a:defRPr/>
            </a:pPr>
            <a:r>
              <a:rPr lang="en-US" sz="1400" dirty="0">
                <a:solidFill>
                  <a:srgbClr val="B2B2B2"/>
                </a:solidFill>
                <a:latin typeface="Times" charset="0"/>
                <a:ea typeface="SimSun" charset="0"/>
                <a:cs typeface="SimSun" charset="0"/>
              </a:rPr>
              <a:t>We obtained a matrix having four sates and 12 character transition rates</a:t>
            </a:r>
          </a:p>
        </p:txBody>
      </p:sp>
      <p:sp>
        <p:nvSpPr>
          <p:cNvPr id="305176" name="TextBox 89"/>
          <p:cNvSpPr txBox="1">
            <a:spLocks noChangeArrowheads="1"/>
          </p:cNvSpPr>
          <p:nvPr/>
        </p:nvSpPr>
        <p:spPr bwMode="auto">
          <a:xfrm>
            <a:off x="7060322" y="5571945"/>
            <a:ext cx="1791836" cy="236630"/>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a:defRPr sz="2400">
                <a:solidFill>
                  <a:schemeClr val="tx1"/>
                </a:solidFill>
                <a:latin typeface="Arial" charset="0"/>
                <a:ea typeface="SimSun" charset="0"/>
                <a:cs typeface="SimSun" charset="0"/>
              </a:defRPr>
            </a:lvl1pPr>
            <a:lvl2pPr marL="742950" indent="-285750" eaLnBrk="0">
              <a:defRPr sz="2400">
                <a:solidFill>
                  <a:schemeClr val="tx1"/>
                </a:solidFill>
                <a:latin typeface="Arial" charset="0"/>
                <a:ea typeface="SimSun" charset="0"/>
                <a:cs typeface="SimSun" charset="0"/>
              </a:defRPr>
            </a:lvl2pPr>
            <a:lvl3pPr marL="1143000" indent="-228600" eaLnBrk="0">
              <a:defRPr sz="2400">
                <a:solidFill>
                  <a:schemeClr val="tx1"/>
                </a:solidFill>
                <a:latin typeface="Arial" charset="0"/>
                <a:ea typeface="SimSun" charset="0"/>
                <a:cs typeface="SimSun" charset="0"/>
              </a:defRPr>
            </a:lvl3pPr>
            <a:lvl4pPr marL="1600200" indent="-228600" eaLnBrk="0">
              <a:defRPr sz="2400">
                <a:solidFill>
                  <a:schemeClr val="tx1"/>
                </a:solidFill>
                <a:latin typeface="Arial" charset="0"/>
                <a:ea typeface="SimSun" charset="0"/>
                <a:cs typeface="SimSun" charset="0"/>
              </a:defRPr>
            </a:lvl4pPr>
            <a:lvl5pPr marL="2057400" indent="-228600" eaLnBrk="0">
              <a:defRPr sz="2400">
                <a:solidFill>
                  <a:schemeClr val="tx1"/>
                </a:solidFill>
                <a:latin typeface="Arial" charset="0"/>
                <a:ea typeface="SimSun" charset="0"/>
                <a:cs typeface="SimSun" charset="0"/>
              </a:defRPr>
            </a:lvl5pPr>
            <a:lvl6pPr marL="25146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6pPr>
            <a:lvl7pPr marL="29718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7pPr>
            <a:lvl8pPr marL="34290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8pPr>
            <a:lvl9pPr marL="38862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9pPr>
          </a:lstStyle>
          <a:p>
            <a:pPr defTabSz="412943" eaLnBrk="1">
              <a:lnSpc>
                <a:spcPct val="93000"/>
              </a:lnSpc>
              <a:buClr>
                <a:srgbClr val="000000"/>
              </a:buClr>
              <a:buSzPct val="100000"/>
            </a:pPr>
            <a:r>
              <a:rPr lang="en-US" sz="1600">
                <a:solidFill>
                  <a:srgbClr val="FF0000"/>
                </a:solidFill>
              </a:rPr>
              <a:t>Parasites (full time)</a:t>
            </a:r>
          </a:p>
        </p:txBody>
      </p:sp>
      <p:sp>
        <p:nvSpPr>
          <p:cNvPr id="29" name="Arc 28"/>
          <p:cNvSpPr/>
          <p:nvPr/>
        </p:nvSpPr>
        <p:spPr>
          <a:xfrm rot="13202972">
            <a:off x="3409920" y="1093075"/>
            <a:ext cx="745920" cy="741677"/>
          </a:xfrm>
          <a:prstGeom prst="arc">
            <a:avLst>
              <a:gd name="adj1" fmla="val 9113220"/>
              <a:gd name="adj2" fmla="val 4328749"/>
            </a:avLst>
          </a:prstGeom>
          <a:ln>
            <a:solidFill>
              <a:srgbClr val="008000"/>
            </a:solidFill>
            <a:headEnd type="none"/>
            <a:tailEnd type="arrow"/>
          </a:ln>
        </p:spPr>
        <p:style>
          <a:lnRef idx="2">
            <a:schemeClr val="accent1"/>
          </a:lnRef>
          <a:fillRef idx="0">
            <a:schemeClr val="accent1"/>
          </a:fillRef>
          <a:effectRef idx="1">
            <a:schemeClr val="accent1"/>
          </a:effectRef>
          <a:fontRef idx="minor">
            <a:schemeClr val="tx1"/>
          </a:fontRef>
        </p:style>
        <p:txBody>
          <a:bodyPr lIns="82936" tIns="41469" rIns="82936" bIns="41469"/>
          <a:lstStyle/>
          <a:p>
            <a:pPr defTabSz="412943" eaLnBrk="1">
              <a:lnSpc>
                <a:spcPct val="93000"/>
              </a:lnSpc>
              <a:buClr>
                <a:srgbClr val="000000"/>
              </a:buClr>
              <a:buSzPct val="100000"/>
              <a:defRPr/>
            </a:pPr>
            <a:endParaRPr lang="en-US" sz="1600">
              <a:solidFill>
                <a:srgbClr val="000000"/>
              </a:solidFill>
              <a:latin typeface="Arial"/>
              <a:ea typeface="SimSun"/>
              <a:cs typeface="SimSun"/>
            </a:endParaRPr>
          </a:p>
        </p:txBody>
      </p:sp>
      <p:sp>
        <p:nvSpPr>
          <p:cNvPr id="30" name="Arc 29"/>
          <p:cNvSpPr/>
          <p:nvPr/>
        </p:nvSpPr>
        <p:spPr>
          <a:xfrm rot="13202972">
            <a:off x="1375202" y="3976258"/>
            <a:ext cx="745920" cy="740238"/>
          </a:xfrm>
          <a:prstGeom prst="arc">
            <a:avLst>
              <a:gd name="adj1" fmla="val 9113220"/>
              <a:gd name="adj2" fmla="val 4328749"/>
            </a:avLst>
          </a:prstGeom>
          <a:ln>
            <a:solidFill>
              <a:srgbClr val="008000"/>
            </a:solidFill>
            <a:headEnd type="none"/>
            <a:tailEnd type="arrow"/>
          </a:ln>
        </p:spPr>
        <p:style>
          <a:lnRef idx="2">
            <a:schemeClr val="accent1"/>
          </a:lnRef>
          <a:fillRef idx="0">
            <a:schemeClr val="accent1"/>
          </a:fillRef>
          <a:effectRef idx="1">
            <a:schemeClr val="accent1"/>
          </a:effectRef>
          <a:fontRef idx="minor">
            <a:schemeClr val="tx1"/>
          </a:fontRef>
        </p:style>
        <p:txBody>
          <a:bodyPr lIns="82936" tIns="41469" rIns="82936" bIns="41469"/>
          <a:lstStyle/>
          <a:p>
            <a:pPr defTabSz="412943" eaLnBrk="1">
              <a:lnSpc>
                <a:spcPct val="93000"/>
              </a:lnSpc>
              <a:buClr>
                <a:srgbClr val="000000"/>
              </a:buClr>
              <a:buSzPct val="100000"/>
              <a:defRPr/>
            </a:pPr>
            <a:endParaRPr lang="en-US" sz="1600">
              <a:solidFill>
                <a:srgbClr val="000000"/>
              </a:solidFill>
              <a:latin typeface="Arial"/>
              <a:ea typeface="SimSun"/>
              <a:cs typeface="SimSun"/>
            </a:endParaRPr>
          </a:p>
        </p:txBody>
      </p:sp>
      <p:sp>
        <p:nvSpPr>
          <p:cNvPr id="31" name="Arc 30"/>
          <p:cNvSpPr/>
          <p:nvPr/>
        </p:nvSpPr>
        <p:spPr>
          <a:xfrm rot="5923941">
            <a:off x="6971721" y="4036064"/>
            <a:ext cx="745998" cy="741600"/>
          </a:xfrm>
          <a:prstGeom prst="arc">
            <a:avLst>
              <a:gd name="adj1" fmla="val 9113220"/>
              <a:gd name="adj2" fmla="val 4328749"/>
            </a:avLst>
          </a:prstGeom>
          <a:ln>
            <a:solidFill>
              <a:srgbClr val="008000"/>
            </a:solidFill>
            <a:headEnd type="arrow"/>
            <a:tailEnd type="none"/>
          </a:ln>
        </p:spPr>
        <p:style>
          <a:lnRef idx="2">
            <a:schemeClr val="accent1"/>
          </a:lnRef>
          <a:fillRef idx="0">
            <a:schemeClr val="accent1"/>
          </a:fillRef>
          <a:effectRef idx="1">
            <a:schemeClr val="accent1"/>
          </a:effectRef>
          <a:fontRef idx="minor">
            <a:schemeClr val="tx1"/>
          </a:fontRef>
        </p:style>
        <p:txBody>
          <a:bodyPr lIns="82936" tIns="41469" rIns="82936" bIns="41469"/>
          <a:lstStyle/>
          <a:p>
            <a:pPr defTabSz="412943" eaLnBrk="1">
              <a:lnSpc>
                <a:spcPct val="93000"/>
              </a:lnSpc>
              <a:buClr>
                <a:srgbClr val="000000"/>
              </a:buClr>
              <a:buSzPct val="100000"/>
              <a:defRPr/>
            </a:pPr>
            <a:endParaRPr lang="en-US" sz="1600">
              <a:solidFill>
                <a:srgbClr val="000000"/>
              </a:solidFill>
              <a:latin typeface="Arial"/>
              <a:ea typeface="SimSun"/>
              <a:cs typeface="SimSun"/>
            </a:endParaRPr>
          </a:p>
        </p:txBody>
      </p:sp>
      <p:sp>
        <p:nvSpPr>
          <p:cNvPr id="305180" name="Rectangle 31"/>
          <p:cNvSpPr>
            <a:spLocks noChangeArrowheads="1"/>
          </p:cNvSpPr>
          <p:nvPr/>
        </p:nvSpPr>
        <p:spPr bwMode="auto">
          <a:xfrm>
            <a:off x="2884321" y="1009546"/>
            <a:ext cx="448318" cy="431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36" tIns="41469" rIns="82936" bIns="41469">
            <a:spAutoFit/>
          </a:bodyPr>
          <a:lstStyle/>
          <a:p>
            <a:pPr defTabSz="412943" eaLnBrk="1">
              <a:lnSpc>
                <a:spcPct val="93000"/>
              </a:lnSpc>
              <a:buClr>
                <a:srgbClr val="000000"/>
              </a:buClr>
              <a:buSzPct val="100000"/>
            </a:pPr>
            <a:r>
              <a:rPr lang="el-GR">
                <a:solidFill>
                  <a:srgbClr val="008000"/>
                </a:solidFill>
                <a:ea typeface="SimSun" charset="0"/>
                <a:cs typeface="SimSun" charset="0"/>
              </a:rPr>
              <a:t>λ</a:t>
            </a:r>
            <a:r>
              <a:rPr lang="en-US" baseline="-25000">
                <a:solidFill>
                  <a:srgbClr val="008000"/>
                </a:solidFill>
                <a:ea typeface="SimSun" charset="0"/>
                <a:cs typeface="SimSun" charset="0"/>
              </a:rPr>
              <a:t>1</a:t>
            </a:r>
          </a:p>
        </p:txBody>
      </p:sp>
      <p:sp>
        <p:nvSpPr>
          <p:cNvPr id="305181" name="Rectangle 32"/>
          <p:cNvSpPr>
            <a:spLocks noChangeArrowheads="1"/>
          </p:cNvSpPr>
          <p:nvPr/>
        </p:nvSpPr>
        <p:spPr bwMode="auto">
          <a:xfrm>
            <a:off x="901440" y="4120275"/>
            <a:ext cx="448318" cy="431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36" tIns="41469" rIns="82936" bIns="41469">
            <a:spAutoFit/>
          </a:bodyPr>
          <a:lstStyle/>
          <a:p>
            <a:pPr defTabSz="412943" eaLnBrk="1">
              <a:lnSpc>
                <a:spcPct val="93000"/>
              </a:lnSpc>
              <a:buClr>
                <a:srgbClr val="000000"/>
              </a:buClr>
              <a:buSzPct val="100000"/>
            </a:pPr>
            <a:r>
              <a:rPr lang="el-GR">
                <a:solidFill>
                  <a:srgbClr val="008000"/>
                </a:solidFill>
                <a:ea typeface="SimSun" charset="0"/>
                <a:cs typeface="SimSun" charset="0"/>
              </a:rPr>
              <a:t>λ</a:t>
            </a:r>
            <a:r>
              <a:rPr lang="en-US" baseline="-25000">
                <a:solidFill>
                  <a:srgbClr val="008000"/>
                </a:solidFill>
                <a:ea typeface="SimSun" charset="0"/>
                <a:cs typeface="SimSun" charset="0"/>
              </a:rPr>
              <a:t>2</a:t>
            </a:r>
          </a:p>
        </p:txBody>
      </p:sp>
      <p:sp>
        <p:nvSpPr>
          <p:cNvPr id="305182" name="Rectangle 33"/>
          <p:cNvSpPr>
            <a:spLocks noChangeArrowheads="1"/>
          </p:cNvSpPr>
          <p:nvPr/>
        </p:nvSpPr>
        <p:spPr bwMode="auto">
          <a:xfrm>
            <a:off x="7820641" y="4258529"/>
            <a:ext cx="448318" cy="431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36" tIns="41469" rIns="82936" bIns="41469">
            <a:spAutoFit/>
          </a:bodyPr>
          <a:lstStyle/>
          <a:p>
            <a:pPr defTabSz="412943" eaLnBrk="1">
              <a:lnSpc>
                <a:spcPct val="93000"/>
              </a:lnSpc>
              <a:buClr>
                <a:srgbClr val="000000"/>
              </a:buClr>
              <a:buSzPct val="100000"/>
            </a:pPr>
            <a:r>
              <a:rPr lang="el-GR">
                <a:solidFill>
                  <a:srgbClr val="008000"/>
                </a:solidFill>
                <a:ea typeface="SimSun" charset="0"/>
                <a:cs typeface="SimSun" charset="0"/>
              </a:rPr>
              <a:t>λ</a:t>
            </a:r>
            <a:r>
              <a:rPr lang="en-US" baseline="-25000">
                <a:solidFill>
                  <a:srgbClr val="008000"/>
                </a:solidFill>
                <a:ea typeface="SimSun" charset="0"/>
                <a:cs typeface="SimSun" charset="0"/>
              </a:rPr>
              <a:t>3</a:t>
            </a:r>
          </a:p>
        </p:txBody>
      </p:sp>
      <p:cxnSp>
        <p:nvCxnSpPr>
          <p:cNvPr id="35" name="Straight Arrow Connector 34"/>
          <p:cNvCxnSpPr/>
          <p:nvPr/>
        </p:nvCxnSpPr>
        <p:spPr>
          <a:xfrm flipH="1">
            <a:off x="4502880" y="2184710"/>
            <a:ext cx="15840" cy="553018"/>
          </a:xfrm>
          <a:prstGeom prst="straightConnector1">
            <a:avLst/>
          </a:prstGeom>
          <a:ln>
            <a:solidFill>
              <a:schemeClr val="tx1">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6852960" y="4811546"/>
            <a:ext cx="545760" cy="519894"/>
          </a:xfrm>
          <a:prstGeom prst="straightConnector1">
            <a:avLst/>
          </a:prstGeom>
          <a:ln>
            <a:solidFill>
              <a:schemeClr val="tx1">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H="1">
            <a:off x="1738080" y="4846111"/>
            <a:ext cx="524160" cy="519894"/>
          </a:xfrm>
          <a:prstGeom prst="straightConnector1">
            <a:avLst/>
          </a:prstGeom>
          <a:ln>
            <a:solidFill>
              <a:schemeClr val="tx1">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cxnSp>
      <p:sp>
        <p:nvSpPr>
          <p:cNvPr id="305186" name="Rectangle 38"/>
          <p:cNvSpPr>
            <a:spLocks noChangeArrowheads="1"/>
          </p:cNvSpPr>
          <p:nvPr/>
        </p:nvSpPr>
        <p:spPr bwMode="auto">
          <a:xfrm>
            <a:off x="1323360" y="5157183"/>
            <a:ext cx="291446" cy="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12943" eaLnBrk="1">
              <a:lnSpc>
                <a:spcPct val="93000"/>
              </a:lnSpc>
              <a:buClr>
                <a:srgbClr val="000000"/>
              </a:buClr>
              <a:buSzPct val="100000"/>
            </a:pPr>
            <a:r>
              <a:rPr lang="el-GR">
                <a:solidFill>
                  <a:srgbClr val="000000"/>
                </a:solidFill>
                <a:ea typeface="SimSun" charset="0"/>
                <a:cs typeface="SimSun" charset="0"/>
              </a:rPr>
              <a:t>μ</a:t>
            </a:r>
            <a:r>
              <a:rPr lang="en-US" baseline="-25000">
                <a:solidFill>
                  <a:srgbClr val="000000"/>
                </a:solidFill>
                <a:ea typeface="SimSun" charset="0"/>
                <a:cs typeface="SimSun" charset="0"/>
              </a:rPr>
              <a:t>2</a:t>
            </a:r>
          </a:p>
        </p:txBody>
      </p:sp>
      <p:sp>
        <p:nvSpPr>
          <p:cNvPr id="305187" name="Rectangle 39"/>
          <p:cNvSpPr>
            <a:spLocks noChangeArrowheads="1"/>
          </p:cNvSpPr>
          <p:nvPr/>
        </p:nvSpPr>
        <p:spPr bwMode="auto">
          <a:xfrm>
            <a:off x="4364640" y="2806856"/>
            <a:ext cx="291446" cy="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12943" eaLnBrk="1">
              <a:lnSpc>
                <a:spcPct val="93000"/>
              </a:lnSpc>
              <a:buClr>
                <a:srgbClr val="000000"/>
              </a:buClr>
              <a:buSzPct val="100000"/>
            </a:pPr>
            <a:r>
              <a:rPr lang="el-GR">
                <a:solidFill>
                  <a:srgbClr val="000000"/>
                </a:solidFill>
                <a:ea typeface="SimSun" charset="0"/>
                <a:cs typeface="SimSun" charset="0"/>
              </a:rPr>
              <a:t>μ</a:t>
            </a:r>
            <a:r>
              <a:rPr lang="en-US" baseline="-25000">
                <a:solidFill>
                  <a:srgbClr val="000000"/>
                </a:solidFill>
                <a:ea typeface="SimSun" charset="0"/>
                <a:cs typeface="SimSun" charset="0"/>
              </a:rPr>
              <a:t>1</a:t>
            </a:r>
          </a:p>
        </p:txBody>
      </p:sp>
      <p:sp>
        <p:nvSpPr>
          <p:cNvPr id="305188" name="Rectangle 40"/>
          <p:cNvSpPr>
            <a:spLocks noChangeArrowheads="1"/>
          </p:cNvSpPr>
          <p:nvPr/>
        </p:nvSpPr>
        <p:spPr bwMode="auto">
          <a:xfrm>
            <a:off x="7544160" y="5088055"/>
            <a:ext cx="291446" cy="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12943" eaLnBrk="1">
              <a:lnSpc>
                <a:spcPct val="93000"/>
              </a:lnSpc>
              <a:buClr>
                <a:srgbClr val="000000"/>
              </a:buClr>
              <a:buSzPct val="100000"/>
            </a:pPr>
            <a:r>
              <a:rPr lang="el-GR">
                <a:solidFill>
                  <a:srgbClr val="000000"/>
                </a:solidFill>
                <a:ea typeface="SimSun" charset="0"/>
                <a:cs typeface="SimSun" charset="0"/>
              </a:rPr>
              <a:t>μ</a:t>
            </a:r>
            <a:r>
              <a:rPr lang="en-US" baseline="-25000">
                <a:solidFill>
                  <a:srgbClr val="000000"/>
                </a:solidFill>
                <a:ea typeface="SimSun" charset="0"/>
                <a:cs typeface="SimSun" charset="0"/>
              </a:rPr>
              <a:t>3</a:t>
            </a:r>
          </a:p>
        </p:txBody>
      </p:sp>
      <p:sp>
        <p:nvSpPr>
          <p:cNvPr id="305189" name="Rectangle 42"/>
          <p:cNvSpPr>
            <a:spLocks noChangeArrowheads="1"/>
          </p:cNvSpPr>
          <p:nvPr/>
        </p:nvSpPr>
        <p:spPr bwMode="auto">
          <a:xfrm>
            <a:off x="278565" y="1"/>
            <a:ext cx="8908936" cy="417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36" tIns="41469" rIns="82936" bIns="41469">
            <a:spAutoFit/>
          </a:bodyPr>
          <a:lstStyle/>
          <a:p>
            <a:pPr defTabSz="412943" eaLnBrk="1">
              <a:lnSpc>
                <a:spcPct val="93000"/>
              </a:lnSpc>
              <a:buClr>
                <a:srgbClr val="000000"/>
              </a:buClr>
              <a:buSzPct val="100000"/>
            </a:pPr>
            <a:r>
              <a:rPr lang="en-US" sz="2300" b="1" dirty="0">
                <a:solidFill>
                  <a:srgbClr val="000000"/>
                </a:solidFill>
                <a:ea typeface="SimSun" charset="0"/>
                <a:cs typeface="SimSun" charset="0"/>
              </a:rPr>
              <a:t>mk3 model with speciation </a:t>
            </a:r>
            <a:r>
              <a:rPr lang="en-US" sz="2300" dirty="0">
                <a:solidFill>
                  <a:srgbClr val="000000"/>
                </a:solidFill>
                <a:ea typeface="SimSun" charset="0"/>
                <a:cs typeface="SimSun" charset="0"/>
              </a:rPr>
              <a:t>(</a:t>
            </a:r>
            <a:r>
              <a:rPr lang="el-GR" sz="2300" dirty="0">
                <a:solidFill>
                  <a:srgbClr val="000000"/>
                </a:solidFill>
                <a:ea typeface="SimSun" charset="0"/>
                <a:cs typeface="SimSun" charset="0"/>
              </a:rPr>
              <a:t>λ</a:t>
            </a:r>
            <a:r>
              <a:rPr lang="en-US" sz="2300" dirty="0">
                <a:solidFill>
                  <a:srgbClr val="000000"/>
                </a:solidFill>
                <a:ea typeface="SimSun" charset="0"/>
                <a:cs typeface="SimSun" charset="0"/>
              </a:rPr>
              <a:t>) </a:t>
            </a:r>
            <a:r>
              <a:rPr lang="en-US" sz="2300" b="1" dirty="0">
                <a:solidFill>
                  <a:srgbClr val="000000"/>
                </a:solidFill>
                <a:ea typeface="SimSun" charset="0"/>
                <a:cs typeface="SimSun" charset="0"/>
              </a:rPr>
              <a:t>and extinction rates</a:t>
            </a:r>
            <a:r>
              <a:rPr lang="en-US" sz="2300" dirty="0">
                <a:solidFill>
                  <a:srgbClr val="000000"/>
                </a:solidFill>
                <a:ea typeface="SimSun" charset="0"/>
                <a:cs typeface="SimSun" charset="0"/>
              </a:rPr>
              <a:t> (</a:t>
            </a:r>
            <a:r>
              <a:rPr lang="el-GR" sz="2300" dirty="0">
                <a:solidFill>
                  <a:srgbClr val="000000"/>
                </a:solidFill>
                <a:ea typeface="SimSun" charset="0"/>
                <a:cs typeface="SimSun" charset="0"/>
              </a:rPr>
              <a:t>μ</a:t>
            </a:r>
            <a:r>
              <a:rPr lang="en-US" sz="2300" dirty="0">
                <a:solidFill>
                  <a:srgbClr val="000000"/>
                </a:solidFill>
                <a:ea typeface="SimSun" charset="0"/>
                <a:cs typeface="SimSun" charset="0"/>
              </a:rPr>
              <a:t>) (</a:t>
            </a:r>
            <a:r>
              <a:rPr lang="en-US" sz="2300" dirty="0" err="1">
                <a:solidFill>
                  <a:srgbClr val="000000"/>
                </a:solidFill>
                <a:ea typeface="SimSun" charset="0"/>
                <a:cs typeface="SimSun" charset="0"/>
              </a:rPr>
              <a:t>MuSSe</a:t>
            </a:r>
            <a:r>
              <a:rPr lang="en-US" sz="2300" dirty="0">
                <a:solidFill>
                  <a:srgbClr val="000000"/>
                </a:solidFill>
                <a:ea typeface="SimSun" charset="0"/>
                <a:cs typeface="SimSun" charset="0"/>
              </a:rPr>
              <a:t>)</a:t>
            </a:r>
          </a:p>
        </p:txBody>
      </p:sp>
      <p:sp>
        <p:nvSpPr>
          <p:cNvPr id="305190" name="Rectangle 43"/>
          <p:cNvSpPr>
            <a:spLocks noChangeArrowheads="1"/>
          </p:cNvSpPr>
          <p:nvPr/>
        </p:nvSpPr>
        <p:spPr bwMode="auto">
          <a:xfrm>
            <a:off x="6438240" y="1637452"/>
            <a:ext cx="2597760" cy="6855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82936" tIns="41469" rIns="82936" bIns="41469">
            <a:spAutoFit/>
          </a:bodyPr>
          <a:lstStyle/>
          <a:p>
            <a:pPr algn="ctr" defTabSz="412943" eaLnBrk="1">
              <a:lnSpc>
                <a:spcPct val="93000"/>
              </a:lnSpc>
              <a:buClr>
                <a:srgbClr val="000000"/>
              </a:buClr>
              <a:buSzPct val="100000"/>
            </a:pPr>
            <a:r>
              <a:rPr lang="en-US" sz="1600" b="1" dirty="0">
                <a:solidFill>
                  <a:srgbClr val="3366FF"/>
                </a:solidFill>
                <a:ea typeface="SimSun" charset="0"/>
                <a:cs typeface="SimSun" charset="0"/>
              </a:rPr>
              <a:t>Irreversible evolution:</a:t>
            </a:r>
          </a:p>
          <a:p>
            <a:pPr algn="ctr" defTabSz="412943" eaLnBrk="1">
              <a:lnSpc>
                <a:spcPct val="93000"/>
              </a:lnSpc>
              <a:buClr>
                <a:srgbClr val="000000"/>
              </a:buClr>
              <a:buSzPct val="100000"/>
            </a:pPr>
            <a:r>
              <a:rPr lang="en-US" dirty="0">
                <a:solidFill>
                  <a:srgbClr val="3366FF"/>
                </a:solidFill>
                <a:ea typeface="SimSun" charset="0"/>
                <a:cs typeface="SimSun" charset="0"/>
              </a:rPr>
              <a:t>q</a:t>
            </a:r>
            <a:r>
              <a:rPr lang="en-US" baseline="-25000" dirty="0">
                <a:solidFill>
                  <a:srgbClr val="3366FF"/>
                </a:solidFill>
                <a:ea typeface="SimSun" charset="0"/>
                <a:cs typeface="SimSun" charset="0"/>
              </a:rPr>
              <a:t>21 </a:t>
            </a:r>
            <a:r>
              <a:rPr lang="en-US" dirty="0">
                <a:solidFill>
                  <a:srgbClr val="3366FF"/>
                </a:solidFill>
                <a:ea typeface="SimSun" charset="0"/>
                <a:cs typeface="SimSun" charset="0"/>
              </a:rPr>
              <a:t>&amp; q</a:t>
            </a:r>
            <a:r>
              <a:rPr lang="en-US" baseline="-25000" dirty="0">
                <a:solidFill>
                  <a:srgbClr val="3366FF"/>
                </a:solidFill>
                <a:ea typeface="SimSun" charset="0"/>
                <a:cs typeface="SimSun" charset="0"/>
              </a:rPr>
              <a:t>31 </a:t>
            </a:r>
            <a:r>
              <a:rPr lang="en-US" dirty="0">
                <a:solidFill>
                  <a:srgbClr val="3366FF"/>
                </a:solidFill>
                <a:ea typeface="SimSun" charset="0"/>
                <a:cs typeface="SimSun" charset="0"/>
              </a:rPr>
              <a:t>&amp; q</a:t>
            </a:r>
            <a:r>
              <a:rPr lang="en-US" baseline="-25000" dirty="0">
                <a:solidFill>
                  <a:srgbClr val="3366FF"/>
                </a:solidFill>
                <a:ea typeface="SimSun" charset="0"/>
                <a:cs typeface="SimSun" charset="0"/>
              </a:rPr>
              <a:t>32 </a:t>
            </a:r>
            <a:r>
              <a:rPr lang="en-US" dirty="0">
                <a:solidFill>
                  <a:srgbClr val="3366FF"/>
                </a:solidFill>
                <a:ea typeface="SimSun" charset="0"/>
                <a:cs typeface="SimSun" charset="0"/>
              </a:rPr>
              <a:t>= 0</a:t>
            </a:r>
            <a:endParaRPr lang="en-US" baseline="-25000" dirty="0">
              <a:solidFill>
                <a:srgbClr val="3366FF"/>
              </a:solidFill>
              <a:ea typeface="SimSun" charset="0"/>
              <a:cs typeface="SimSun" charset="0"/>
            </a:endParaRPr>
          </a:p>
        </p:txBody>
      </p:sp>
    </p:spTree>
    <p:extLst>
      <p:ext uri="{BB962C8B-B14F-4D97-AF65-F5344CB8AC3E}">
        <p14:creationId xmlns:p14="http://schemas.microsoft.com/office/powerpoint/2010/main" val="1506240471"/>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8645527" y="6346825"/>
            <a:ext cx="184150" cy="457200"/>
          </a:xfrm>
          <a:prstGeom prst="rect">
            <a:avLst/>
          </a:prstGeom>
          <a:noFill/>
          <a:ln w="9525">
            <a:noFill/>
            <a:miter lim="800000"/>
            <a:headEnd/>
            <a:tailEnd/>
          </a:ln>
        </p:spPr>
        <p:txBody>
          <a:bodyPr wrap="none" lIns="91420" tIns="45711" rIns="91420" bIns="45711">
            <a:prstTxWarp prst="textNoShape">
              <a:avLst/>
            </a:prstTxWarp>
            <a:spAutoFit/>
          </a:bodyPr>
          <a:lstStyle/>
          <a:p>
            <a:endParaRPr lang="en-US"/>
          </a:p>
        </p:txBody>
      </p:sp>
      <p:sp>
        <p:nvSpPr>
          <p:cNvPr id="98307" name="Text Box 3"/>
          <p:cNvSpPr txBox="1">
            <a:spLocks noChangeArrowheads="1"/>
          </p:cNvSpPr>
          <p:nvPr/>
        </p:nvSpPr>
        <p:spPr bwMode="auto">
          <a:xfrm>
            <a:off x="0" y="381002"/>
            <a:ext cx="4490833" cy="4154983"/>
          </a:xfrm>
          <a:prstGeom prst="rect">
            <a:avLst/>
          </a:prstGeom>
          <a:noFill/>
          <a:ln w="9525">
            <a:noFill/>
            <a:miter lim="800000"/>
            <a:headEnd/>
            <a:tailEnd/>
          </a:ln>
        </p:spPr>
        <p:txBody>
          <a:bodyPr wrap="none" lIns="91420" tIns="45711" rIns="91420" bIns="45711">
            <a:prstTxWarp prst="textNoShape">
              <a:avLst/>
            </a:prstTxWarp>
            <a:spAutoFit/>
          </a:bodyPr>
          <a:lstStyle/>
          <a:p>
            <a:pPr marL="457106" indent="-457106"/>
            <a:r>
              <a:rPr lang="en-US" dirty="0" smtClean="0"/>
              <a:t>Some interesting phenomena.</a:t>
            </a:r>
          </a:p>
          <a:p>
            <a:pPr marL="457106" indent="-457106">
              <a:buAutoNum type="arabicPeriod"/>
            </a:pPr>
            <a:r>
              <a:rPr lang="en-US" dirty="0" smtClean="0"/>
              <a:t>Male polymorphism</a:t>
            </a:r>
          </a:p>
          <a:p>
            <a:pPr marL="457106" indent="-457106"/>
            <a:r>
              <a:rPr lang="en-US" dirty="0" smtClean="0"/>
              <a:t>Some male polymorphism is</a:t>
            </a:r>
          </a:p>
          <a:p>
            <a:pPr marL="457106" indent="-457106"/>
            <a:r>
              <a:rPr lang="en-US" dirty="0" smtClean="0"/>
              <a:t>discrete, as in </a:t>
            </a:r>
            <a:r>
              <a:rPr lang="en-US" i="1" dirty="0" err="1" smtClean="0"/>
              <a:t>Freyana</a:t>
            </a:r>
            <a:r>
              <a:rPr lang="en-US" dirty="0" smtClean="0"/>
              <a:t>.</a:t>
            </a:r>
          </a:p>
          <a:p>
            <a:pPr marL="457106" indent="-457106"/>
            <a:r>
              <a:rPr lang="en-US" dirty="0" err="1"/>
              <a:t>H</a:t>
            </a:r>
            <a:r>
              <a:rPr lang="en-US" dirty="0" err="1" smtClean="0"/>
              <a:t>omeomorph</a:t>
            </a:r>
            <a:r>
              <a:rPr lang="en-US" dirty="0" smtClean="0"/>
              <a:t> males resemble</a:t>
            </a:r>
          </a:p>
          <a:p>
            <a:pPr marL="457106" indent="-457106"/>
            <a:r>
              <a:rPr lang="en-US" dirty="0" smtClean="0"/>
              <a:t>females in the structure of the</a:t>
            </a:r>
          </a:p>
          <a:p>
            <a:pPr marL="457106" indent="-457106"/>
            <a:r>
              <a:rPr lang="en-US" dirty="0" err="1" smtClean="0"/>
              <a:t>coxal</a:t>
            </a:r>
            <a:r>
              <a:rPr lang="en-US" dirty="0" smtClean="0"/>
              <a:t> fields, but </a:t>
            </a:r>
            <a:r>
              <a:rPr lang="en-US" dirty="0" err="1" smtClean="0"/>
              <a:t>heteromorphs</a:t>
            </a:r>
            <a:endParaRPr lang="en-US" dirty="0" smtClean="0"/>
          </a:p>
          <a:p>
            <a:pPr marL="457106" indent="-457106"/>
            <a:r>
              <a:rPr lang="en-US" dirty="0" smtClean="0"/>
              <a:t>have much larger </a:t>
            </a:r>
            <a:r>
              <a:rPr lang="en-US" dirty="0" err="1" smtClean="0"/>
              <a:t>apodemes</a:t>
            </a:r>
            <a:endParaRPr lang="en-US" dirty="0" smtClean="0"/>
          </a:p>
          <a:p>
            <a:pPr marL="457106" indent="-457106"/>
            <a:r>
              <a:rPr lang="en-US" dirty="0" smtClean="0"/>
              <a:t>that fuse together. There are no</a:t>
            </a:r>
          </a:p>
          <a:p>
            <a:pPr marL="457106" indent="-457106"/>
            <a:r>
              <a:rPr lang="en-US" dirty="0" smtClean="0"/>
              <a:t>intermediates.</a:t>
            </a:r>
          </a:p>
          <a:p>
            <a:pPr marL="457106" indent="-457106"/>
            <a:endParaRPr lang="en-US" dirty="0"/>
          </a:p>
        </p:txBody>
      </p:sp>
      <p:pic>
        <p:nvPicPr>
          <p:cNvPr id="6" name="Picture 39" descr="BMOC 85-0529-004_Freya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419600" cy="7009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4"/>
          <p:cNvSpPr txBox="1">
            <a:spLocks noChangeArrowheads="1"/>
          </p:cNvSpPr>
          <p:nvPr/>
        </p:nvSpPr>
        <p:spPr bwMode="auto">
          <a:xfrm>
            <a:off x="6400800" y="6172201"/>
            <a:ext cx="1524000" cy="46165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20" tIns="45711" rIns="91420" bIns="45711" anchor="ctr">
            <a:spAutoFit/>
          </a:bodyPr>
          <a:lstStyle/>
          <a:p>
            <a:pPr>
              <a:defRPr/>
            </a:pPr>
            <a:r>
              <a:rPr lang="en-US" sz="1200" dirty="0" err="1">
                <a:solidFill>
                  <a:srgbClr val="0000FF"/>
                </a:solidFill>
                <a:cs typeface="+mn-cs"/>
              </a:rPr>
              <a:t>Freyana</a:t>
            </a:r>
            <a:r>
              <a:rPr lang="en-US" sz="1200" dirty="0">
                <a:solidFill>
                  <a:srgbClr val="0000FF"/>
                </a:solidFill>
                <a:cs typeface="+mn-cs"/>
              </a:rPr>
              <a:t> (</a:t>
            </a:r>
            <a:r>
              <a:rPr lang="en-US" sz="1200" dirty="0" err="1">
                <a:solidFill>
                  <a:srgbClr val="0000FF"/>
                </a:solidFill>
                <a:cs typeface="+mn-cs"/>
              </a:rPr>
              <a:t>Freyanidae</a:t>
            </a:r>
            <a:r>
              <a:rPr lang="en-US" sz="1200" dirty="0">
                <a:solidFill>
                  <a:srgbClr val="0000FF"/>
                </a:solidFill>
                <a:cs typeface="+mn-cs"/>
              </a:rPr>
              <a:t>)</a:t>
            </a:r>
            <a:endParaRPr lang="en-US" dirty="0">
              <a:cs typeface="+mn-cs"/>
            </a:endParaRPr>
          </a:p>
        </p:txBody>
      </p:sp>
      <p:sp>
        <p:nvSpPr>
          <p:cNvPr id="2" name="Rectangle 1"/>
          <p:cNvSpPr/>
          <p:nvPr/>
        </p:nvSpPr>
        <p:spPr>
          <a:xfrm>
            <a:off x="4419600" y="2286000"/>
            <a:ext cx="1752600" cy="594908"/>
          </a:xfrm>
          <a:prstGeom prst="rect">
            <a:avLst/>
          </a:prstGeom>
        </p:spPr>
        <p:txBody>
          <a:bodyPr wrap="square" lIns="91430" tIns="45715" rIns="91430" bIns="45715">
            <a:spAutoFit/>
          </a:bodyPr>
          <a:lstStyle/>
          <a:p>
            <a:pPr marL="457106" indent="-457106" algn="ctr"/>
            <a:r>
              <a:rPr lang="en-US" sz="1600" dirty="0" err="1"/>
              <a:t>apodemes</a:t>
            </a:r>
            <a:endParaRPr lang="en-US" sz="1600" dirty="0"/>
          </a:p>
          <a:p>
            <a:pPr algn="ctr"/>
            <a:r>
              <a:rPr lang="en-US" sz="1600" dirty="0"/>
              <a:t>fused together</a:t>
            </a:r>
          </a:p>
        </p:txBody>
      </p:sp>
      <p:sp>
        <p:nvSpPr>
          <p:cNvPr id="10" name="Line 15"/>
          <p:cNvSpPr>
            <a:spLocks noChangeShapeType="1"/>
          </p:cNvSpPr>
          <p:nvPr/>
        </p:nvSpPr>
        <p:spPr bwMode="auto">
          <a:xfrm>
            <a:off x="6096000" y="2590800"/>
            <a:ext cx="533400" cy="0"/>
          </a:xfrm>
          <a:prstGeom prst="line">
            <a:avLst/>
          </a:prstGeom>
          <a:noFill/>
          <a:ln w="28575">
            <a:solidFill>
              <a:srgbClr val="FF0000"/>
            </a:solidFill>
            <a:round/>
            <a:headEnd/>
            <a:tailEnd type="triangle" w="med" len="med"/>
          </a:ln>
        </p:spPr>
        <p:txBody>
          <a:bodyPr wrap="none" lIns="91420" tIns="45711" rIns="91420" bIns="45711" anchor="ctr">
            <a:prstTxWarp prst="textNoShape">
              <a:avLst/>
            </a:prstTxWarp>
          </a:bodyPr>
          <a:lstStyle/>
          <a:p>
            <a:endParaRPr 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8645527" y="6346825"/>
            <a:ext cx="184150" cy="457200"/>
          </a:xfrm>
          <a:prstGeom prst="rect">
            <a:avLst/>
          </a:prstGeom>
          <a:noFill/>
          <a:ln w="9525">
            <a:noFill/>
            <a:miter lim="800000"/>
            <a:headEnd/>
            <a:tailEnd/>
          </a:ln>
        </p:spPr>
        <p:txBody>
          <a:bodyPr wrap="none" lIns="91420" tIns="45711" rIns="91420" bIns="45711">
            <a:prstTxWarp prst="textNoShape">
              <a:avLst/>
            </a:prstTxWarp>
            <a:spAutoFit/>
          </a:bodyPr>
          <a:lstStyle/>
          <a:p>
            <a:endParaRPr lang="en-US"/>
          </a:p>
        </p:txBody>
      </p:sp>
      <p:sp>
        <p:nvSpPr>
          <p:cNvPr id="98307" name="Text Box 3"/>
          <p:cNvSpPr txBox="1">
            <a:spLocks noChangeArrowheads="1"/>
          </p:cNvSpPr>
          <p:nvPr/>
        </p:nvSpPr>
        <p:spPr bwMode="auto">
          <a:xfrm>
            <a:off x="0" y="31750"/>
            <a:ext cx="4180417" cy="4524297"/>
          </a:xfrm>
          <a:prstGeom prst="rect">
            <a:avLst/>
          </a:prstGeom>
          <a:noFill/>
          <a:ln w="9525">
            <a:noFill/>
            <a:miter lim="800000"/>
            <a:headEnd/>
            <a:tailEnd/>
          </a:ln>
        </p:spPr>
        <p:txBody>
          <a:bodyPr wrap="square" lIns="91420" tIns="45711" rIns="91420" bIns="45711">
            <a:prstTxWarp prst="textNoShape">
              <a:avLst/>
            </a:prstTxWarp>
            <a:spAutoFit/>
          </a:bodyPr>
          <a:lstStyle/>
          <a:p>
            <a:r>
              <a:rPr lang="en-US" dirty="0" smtClean="0"/>
              <a:t>Some interesting phenomena.</a:t>
            </a:r>
          </a:p>
          <a:p>
            <a:pPr>
              <a:buAutoNum type="arabicPeriod"/>
            </a:pPr>
            <a:r>
              <a:rPr lang="en-US" dirty="0" smtClean="0"/>
              <a:t>Male polymorphism</a:t>
            </a:r>
          </a:p>
          <a:p>
            <a:r>
              <a:rPr lang="en-US" dirty="0" smtClean="0"/>
              <a:t>Some male polymorphism is</a:t>
            </a:r>
          </a:p>
          <a:p>
            <a:r>
              <a:rPr lang="en-US" dirty="0" smtClean="0"/>
              <a:t>discrete, as in some </a:t>
            </a:r>
            <a:r>
              <a:rPr lang="en-US" dirty="0" err="1" smtClean="0"/>
              <a:t>Pyroglyphids</a:t>
            </a:r>
            <a:r>
              <a:rPr lang="en-US" dirty="0" smtClean="0"/>
              <a:t>.</a:t>
            </a:r>
          </a:p>
          <a:p>
            <a:r>
              <a:rPr lang="en-US" dirty="0" err="1"/>
              <a:t>H</a:t>
            </a:r>
            <a:r>
              <a:rPr lang="en-US" dirty="0" err="1" smtClean="0"/>
              <a:t>omeomorph</a:t>
            </a:r>
            <a:r>
              <a:rPr lang="en-US" dirty="0" smtClean="0"/>
              <a:t> males resemble</a:t>
            </a:r>
            <a:r>
              <a:rPr lang="en-US" dirty="0"/>
              <a:t> </a:t>
            </a:r>
            <a:r>
              <a:rPr lang="en-US" dirty="0" smtClean="0"/>
              <a:t>females in the structure of legs I, but </a:t>
            </a:r>
            <a:r>
              <a:rPr lang="en-US" dirty="0" err="1" smtClean="0"/>
              <a:t>heteromorphs</a:t>
            </a:r>
            <a:r>
              <a:rPr lang="en-US" dirty="0"/>
              <a:t> </a:t>
            </a:r>
            <a:r>
              <a:rPr lang="en-US" dirty="0" smtClean="0"/>
              <a:t>have much larger legs I, with spurs on femora. </a:t>
            </a:r>
            <a:endParaRPr lang="en-US" dirty="0"/>
          </a:p>
        </p:txBody>
      </p:sp>
      <p:sp>
        <p:nvSpPr>
          <p:cNvPr id="9" name="Text Box 34"/>
          <p:cNvSpPr txBox="1">
            <a:spLocks noChangeArrowheads="1"/>
          </p:cNvSpPr>
          <p:nvPr/>
        </p:nvSpPr>
        <p:spPr bwMode="auto">
          <a:xfrm>
            <a:off x="6400800" y="6172201"/>
            <a:ext cx="1524000" cy="46165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20" tIns="45711" rIns="91420" bIns="45711" anchor="ctr">
            <a:spAutoFit/>
          </a:bodyPr>
          <a:lstStyle/>
          <a:p>
            <a:pPr>
              <a:defRPr/>
            </a:pPr>
            <a:r>
              <a:rPr lang="en-US" sz="1200" dirty="0" err="1">
                <a:solidFill>
                  <a:srgbClr val="0000FF"/>
                </a:solidFill>
                <a:cs typeface="+mn-cs"/>
              </a:rPr>
              <a:t>Freyana</a:t>
            </a:r>
            <a:r>
              <a:rPr lang="en-US" sz="1200" dirty="0">
                <a:solidFill>
                  <a:srgbClr val="0000FF"/>
                </a:solidFill>
                <a:cs typeface="+mn-cs"/>
              </a:rPr>
              <a:t> (</a:t>
            </a:r>
            <a:r>
              <a:rPr lang="en-US" sz="1200" dirty="0" err="1">
                <a:solidFill>
                  <a:srgbClr val="0000FF"/>
                </a:solidFill>
                <a:cs typeface="+mn-cs"/>
              </a:rPr>
              <a:t>Freyanidae</a:t>
            </a:r>
            <a:r>
              <a:rPr lang="en-US" sz="1200" dirty="0">
                <a:solidFill>
                  <a:srgbClr val="0000FF"/>
                </a:solidFill>
                <a:cs typeface="+mn-cs"/>
              </a:rPr>
              <a:t>)</a:t>
            </a:r>
            <a:endParaRPr lang="en-US" dirty="0">
              <a:cs typeface="+mn-cs"/>
            </a:endParaRPr>
          </a:p>
        </p:txBody>
      </p:sp>
      <p:sp>
        <p:nvSpPr>
          <p:cNvPr id="2" name="Rectangle 1"/>
          <p:cNvSpPr/>
          <p:nvPr/>
        </p:nvSpPr>
        <p:spPr>
          <a:xfrm>
            <a:off x="4419600" y="2286000"/>
            <a:ext cx="1752600" cy="594908"/>
          </a:xfrm>
          <a:prstGeom prst="rect">
            <a:avLst/>
          </a:prstGeom>
        </p:spPr>
        <p:txBody>
          <a:bodyPr wrap="square" lIns="91430" tIns="45715" rIns="91430" bIns="45715">
            <a:spAutoFit/>
          </a:bodyPr>
          <a:lstStyle/>
          <a:p>
            <a:pPr marL="457106" indent="-457106" algn="ctr"/>
            <a:r>
              <a:rPr lang="en-US" sz="1600" dirty="0" err="1"/>
              <a:t>apodemes</a:t>
            </a:r>
            <a:endParaRPr lang="en-US" sz="1600" dirty="0"/>
          </a:p>
          <a:p>
            <a:pPr algn="ctr"/>
            <a:r>
              <a:rPr lang="en-US" sz="1600" dirty="0"/>
              <a:t>fused together</a:t>
            </a:r>
          </a:p>
        </p:txBody>
      </p:sp>
      <p:sp>
        <p:nvSpPr>
          <p:cNvPr id="10" name="Line 15"/>
          <p:cNvSpPr>
            <a:spLocks noChangeShapeType="1"/>
          </p:cNvSpPr>
          <p:nvPr/>
        </p:nvSpPr>
        <p:spPr bwMode="auto">
          <a:xfrm>
            <a:off x="6096000" y="2590800"/>
            <a:ext cx="533400" cy="0"/>
          </a:xfrm>
          <a:prstGeom prst="line">
            <a:avLst/>
          </a:prstGeom>
          <a:noFill/>
          <a:ln w="28575">
            <a:solidFill>
              <a:srgbClr val="FF0000"/>
            </a:solidFill>
            <a:round/>
            <a:headEnd/>
            <a:tailEnd type="triangle" w="med" len="med"/>
          </a:ln>
        </p:spPr>
        <p:txBody>
          <a:bodyPr wrap="none" lIns="91420" tIns="45711" rIns="91420" bIns="45711" anchor="ctr">
            <a:prstTxWarp prst="textNoShape">
              <a:avLst/>
            </a:prstTxWarp>
          </a:bodyPr>
          <a:lstStyle/>
          <a:p>
            <a:endParaRPr lang="en-US"/>
          </a:p>
        </p:txBody>
      </p:sp>
      <p:pic>
        <p:nvPicPr>
          <p:cNvPr id="12" name="Picture 4" descr="4-small_Tachornithoglyphus_tachornis_htm_male_dors_BMOC_14-0515-013-adjusted.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0"/>
            <a:ext cx="62148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8"/>
          <p:cNvSpPr txBox="1">
            <a:spLocks noChangeArrowheads="1"/>
          </p:cNvSpPr>
          <p:nvPr/>
        </p:nvSpPr>
        <p:spPr bwMode="auto">
          <a:xfrm>
            <a:off x="5461000" y="6552142"/>
            <a:ext cx="3683000" cy="27622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0" tIns="45711" rIns="91420" bIns="45711" anchor="ctr">
            <a:spAutoFit/>
          </a:bodyPr>
          <a:lstStyle/>
          <a:p>
            <a:pPr algn="ctr">
              <a:defRPr/>
            </a:pPr>
            <a:r>
              <a:rPr kumimoji="1" lang="en-US" sz="1200" dirty="0">
                <a:solidFill>
                  <a:srgbClr val="FFFFFF"/>
                </a:solidFill>
                <a:ea typeface="ＭＳ Ｐゴシック" charset="0"/>
                <a:cs typeface="ＭＳ Ｐゴシック" charset="0"/>
              </a:rPr>
              <a:t>Tachornithoglyphus tachornis (heteromorphic male)</a:t>
            </a:r>
          </a:p>
        </p:txBody>
      </p:sp>
    </p:spTree>
    <p:extLst>
      <p:ext uri="{BB962C8B-B14F-4D97-AF65-F5344CB8AC3E}">
        <p14:creationId xmlns:p14="http://schemas.microsoft.com/office/powerpoint/2010/main" val="4910784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8645527" y="6346825"/>
            <a:ext cx="184150" cy="457200"/>
          </a:xfrm>
          <a:prstGeom prst="rect">
            <a:avLst/>
          </a:prstGeom>
          <a:noFill/>
          <a:ln w="9525">
            <a:noFill/>
            <a:miter lim="800000"/>
            <a:headEnd/>
            <a:tailEnd/>
          </a:ln>
        </p:spPr>
        <p:txBody>
          <a:bodyPr wrap="none" lIns="91420" tIns="45711" rIns="91420" bIns="45711">
            <a:prstTxWarp prst="textNoShape">
              <a:avLst/>
            </a:prstTxWarp>
            <a:spAutoFit/>
          </a:bodyPr>
          <a:lstStyle/>
          <a:p>
            <a:endParaRPr lang="en-US"/>
          </a:p>
        </p:txBody>
      </p:sp>
      <p:sp>
        <p:nvSpPr>
          <p:cNvPr id="98307" name="Text Box 3"/>
          <p:cNvSpPr txBox="1">
            <a:spLocks noChangeArrowheads="1"/>
          </p:cNvSpPr>
          <p:nvPr/>
        </p:nvSpPr>
        <p:spPr bwMode="auto">
          <a:xfrm>
            <a:off x="0" y="381000"/>
            <a:ext cx="4290958" cy="2308324"/>
          </a:xfrm>
          <a:prstGeom prst="rect">
            <a:avLst/>
          </a:prstGeom>
          <a:noFill/>
          <a:ln w="9525">
            <a:noFill/>
            <a:miter lim="800000"/>
            <a:headEnd/>
            <a:tailEnd/>
          </a:ln>
        </p:spPr>
        <p:txBody>
          <a:bodyPr wrap="none" lIns="91420" tIns="45711" rIns="91420" bIns="45711">
            <a:prstTxWarp prst="textNoShape">
              <a:avLst/>
            </a:prstTxWarp>
            <a:spAutoFit/>
          </a:bodyPr>
          <a:lstStyle/>
          <a:p>
            <a:pPr marL="457106" indent="-457106"/>
            <a:r>
              <a:rPr lang="en-US" dirty="0" smtClean="0"/>
              <a:t>Some interesting phenomena.</a:t>
            </a:r>
          </a:p>
          <a:p>
            <a:pPr marL="457106" indent="-457106">
              <a:buAutoNum type="arabicPeriod"/>
            </a:pPr>
            <a:r>
              <a:rPr lang="en-US" dirty="0" smtClean="0"/>
              <a:t>Male polymorphism</a:t>
            </a:r>
          </a:p>
          <a:p>
            <a:pPr marL="457106" indent="-457106"/>
            <a:r>
              <a:rPr lang="en-US" dirty="0" smtClean="0"/>
              <a:t>Other </a:t>
            </a:r>
            <a:r>
              <a:rPr lang="en-US" dirty="0" err="1" smtClean="0"/>
              <a:t>taxa</a:t>
            </a:r>
            <a:r>
              <a:rPr lang="en-US" dirty="0" smtClean="0"/>
              <a:t> exhibit </a:t>
            </a:r>
            <a:r>
              <a:rPr lang="en-US" dirty="0" err="1" smtClean="0"/>
              <a:t>allometric</a:t>
            </a:r>
            <a:endParaRPr lang="en-US" dirty="0" smtClean="0"/>
          </a:p>
          <a:p>
            <a:pPr marL="457106" indent="-457106"/>
            <a:r>
              <a:rPr lang="en-US" dirty="0" smtClean="0"/>
              <a:t>polymorphism, such as in the</a:t>
            </a:r>
          </a:p>
          <a:p>
            <a:pPr marL="457106" indent="-457106"/>
            <a:r>
              <a:rPr lang="en-US" dirty="0" smtClean="0"/>
              <a:t>family </a:t>
            </a:r>
            <a:r>
              <a:rPr lang="en-US" dirty="0" err="1" smtClean="0"/>
              <a:t>Faculiferidae</a:t>
            </a:r>
            <a:r>
              <a:rPr lang="en-US" dirty="0" smtClean="0"/>
              <a:t>.</a:t>
            </a:r>
          </a:p>
          <a:p>
            <a:pPr marL="457106" indent="-457106"/>
            <a:endParaRPr lang="en-US" dirty="0"/>
          </a:p>
        </p:txBody>
      </p:sp>
      <p:sp>
        <p:nvSpPr>
          <p:cNvPr id="8" name="TextBox 7"/>
          <p:cNvSpPr txBox="1"/>
          <p:nvPr/>
        </p:nvSpPr>
        <p:spPr>
          <a:xfrm>
            <a:off x="2057402" y="5181600"/>
            <a:ext cx="2132601" cy="369332"/>
          </a:xfrm>
          <a:prstGeom prst="rect">
            <a:avLst/>
          </a:prstGeom>
          <a:noFill/>
        </p:spPr>
        <p:txBody>
          <a:bodyPr wrap="none" lIns="91420" tIns="45711" rIns="91420" bIns="45711" rtlCol="0">
            <a:spAutoFit/>
          </a:bodyPr>
          <a:lstStyle/>
          <a:p>
            <a:r>
              <a:rPr lang="en-US" sz="1800" i="1" dirty="0" err="1"/>
              <a:t>Falculifer</a:t>
            </a:r>
            <a:r>
              <a:rPr lang="en-US" sz="1800" i="1" dirty="0"/>
              <a:t> sp.</a:t>
            </a:r>
            <a:r>
              <a:rPr lang="en-US" sz="1800" dirty="0"/>
              <a:t> male.</a:t>
            </a:r>
          </a:p>
        </p:txBody>
      </p:sp>
      <p:pic>
        <p:nvPicPr>
          <p:cNvPr id="6" name="Picture 5" descr="Falculifer.jpg"/>
          <p:cNvPicPr>
            <a:picLocks noChangeAspect="1"/>
          </p:cNvPicPr>
          <p:nvPr/>
        </p:nvPicPr>
        <p:blipFill>
          <a:blip r:embed="rId3"/>
          <a:stretch>
            <a:fillRect/>
          </a:stretch>
        </p:blipFill>
        <p:spPr>
          <a:xfrm>
            <a:off x="4568525" y="0"/>
            <a:ext cx="4598077" cy="6858000"/>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8645527" y="6346825"/>
            <a:ext cx="184150" cy="457200"/>
          </a:xfrm>
          <a:prstGeom prst="rect">
            <a:avLst/>
          </a:prstGeom>
          <a:noFill/>
          <a:ln w="9525">
            <a:noFill/>
            <a:miter lim="800000"/>
            <a:headEnd/>
            <a:tailEnd/>
          </a:ln>
        </p:spPr>
        <p:txBody>
          <a:bodyPr wrap="none" lIns="91420" tIns="45711" rIns="91420" bIns="45711">
            <a:prstTxWarp prst="textNoShape">
              <a:avLst/>
            </a:prstTxWarp>
            <a:spAutoFit/>
          </a:bodyPr>
          <a:lstStyle/>
          <a:p>
            <a:endParaRPr lang="en-US"/>
          </a:p>
        </p:txBody>
      </p:sp>
      <p:sp>
        <p:nvSpPr>
          <p:cNvPr id="98307" name="Text Box 3"/>
          <p:cNvSpPr txBox="1">
            <a:spLocks noChangeArrowheads="1"/>
          </p:cNvSpPr>
          <p:nvPr/>
        </p:nvSpPr>
        <p:spPr bwMode="auto">
          <a:xfrm>
            <a:off x="-21167" y="31750"/>
            <a:ext cx="5105399" cy="1938974"/>
          </a:xfrm>
          <a:prstGeom prst="rect">
            <a:avLst/>
          </a:prstGeom>
          <a:noFill/>
          <a:ln w="9525">
            <a:noFill/>
            <a:miter lim="800000"/>
            <a:headEnd/>
            <a:tailEnd/>
          </a:ln>
        </p:spPr>
        <p:txBody>
          <a:bodyPr wrap="square" lIns="91420" tIns="45711" rIns="91420" bIns="45711">
            <a:prstTxWarp prst="textNoShape">
              <a:avLst/>
            </a:prstTxWarp>
            <a:spAutoFit/>
          </a:bodyPr>
          <a:lstStyle/>
          <a:p>
            <a:pPr marL="457106" indent="-457106"/>
            <a:r>
              <a:rPr lang="en-US" dirty="0" smtClean="0"/>
              <a:t>Some interesting phenomena.</a:t>
            </a:r>
          </a:p>
          <a:p>
            <a:pPr marL="457106" indent="-457106">
              <a:buAutoNum type="arabicPeriod"/>
            </a:pPr>
            <a:r>
              <a:rPr lang="en-US" dirty="0" smtClean="0"/>
              <a:t>Male polymorphism</a:t>
            </a:r>
          </a:p>
          <a:p>
            <a:pPr marL="457106" indent="-457106"/>
            <a:r>
              <a:rPr lang="en-US" dirty="0" err="1" smtClean="0"/>
              <a:t>Allometric</a:t>
            </a:r>
            <a:r>
              <a:rPr lang="en-US" dirty="0" smtClean="0"/>
              <a:t> polymorphism well</a:t>
            </a:r>
          </a:p>
          <a:p>
            <a:pPr marL="457106" indent="-457106"/>
            <a:r>
              <a:rPr lang="en-US" dirty="0" smtClean="0"/>
              <a:t>studied in </a:t>
            </a:r>
            <a:r>
              <a:rPr lang="en-US" i="1" dirty="0" err="1" smtClean="0"/>
              <a:t>Bdellorhynchus</a:t>
            </a:r>
            <a:endParaRPr lang="en-US" i="1" dirty="0" smtClean="0"/>
          </a:p>
          <a:p>
            <a:r>
              <a:rPr lang="en-US" dirty="0" smtClean="0"/>
              <a:t>(</a:t>
            </a:r>
            <a:r>
              <a:rPr lang="en-US" dirty="0" err="1" smtClean="0"/>
              <a:t>Avenzoariidae</a:t>
            </a:r>
            <a:r>
              <a:rPr lang="en-US" dirty="0" smtClean="0"/>
              <a:t>) on ducks</a:t>
            </a:r>
            <a:r>
              <a:rPr lang="en-US" dirty="0"/>
              <a:t>. </a:t>
            </a:r>
          </a:p>
        </p:txBody>
      </p:sp>
      <p:pic>
        <p:nvPicPr>
          <p:cNvPr id="7" name="Picture 6" descr="13 Bdellorhynchus figs ex Dubinin.jpg"/>
          <p:cNvPicPr>
            <a:picLocks noChangeAspect="1"/>
          </p:cNvPicPr>
          <p:nvPr/>
        </p:nvPicPr>
        <p:blipFill>
          <a:blip r:embed="rId3"/>
          <a:stretch>
            <a:fillRect/>
          </a:stretch>
        </p:blipFill>
        <p:spPr>
          <a:xfrm>
            <a:off x="-1546371" y="1905000"/>
            <a:ext cx="7766109" cy="5257800"/>
          </a:xfrm>
          <a:prstGeom prst="rect">
            <a:avLst/>
          </a:prstGeom>
        </p:spPr>
      </p:pic>
      <p:pic>
        <p:nvPicPr>
          <p:cNvPr id="9" name="Picture 8" descr="14 Bdellorhynchus male SEM.jpg"/>
          <p:cNvPicPr>
            <a:picLocks noChangeAspect="1"/>
          </p:cNvPicPr>
          <p:nvPr/>
        </p:nvPicPr>
        <p:blipFill>
          <a:blip r:embed="rId4"/>
          <a:stretch>
            <a:fillRect/>
          </a:stretch>
        </p:blipFill>
        <p:spPr>
          <a:xfrm>
            <a:off x="5097018" y="12700"/>
            <a:ext cx="4046982" cy="2649750"/>
          </a:xfrm>
          <a:prstGeom prst="rect">
            <a:avLst/>
          </a:prstGeom>
        </p:spPr>
      </p:pic>
      <p:pic>
        <p:nvPicPr>
          <p:cNvPr id="10" name="Picture 9" descr="16 Bdellorhynchus scale.jpg"/>
          <p:cNvPicPr>
            <a:picLocks noChangeAspect="1"/>
          </p:cNvPicPr>
          <p:nvPr/>
        </p:nvPicPr>
        <p:blipFill>
          <a:blip r:embed="rId5"/>
          <a:stretch>
            <a:fillRect/>
          </a:stretch>
        </p:blipFill>
        <p:spPr>
          <a:xfrm>
            <a:off x="6248400" y="2677437"/>
            <a:ext cx="2362199" cy="4212313"/>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8645527" y="6346825"/>
            <a:ext cx="184150" cy="457200"/>
          </a:xfrm>
          <a:prstGeom prst="rect">
            <a:avLst/>
          </a:prstGeom>
          <a:noFill/>
          <a:ln w="9525">
            <a:noFill/>
            <a:miter lim="800000"/>
            <a:headEnd/>
            <a:tailEnd/>
          </a:ln>
        </p:spPr>
        <p:txBody>
          <a:bodyPr wrap="none" lIns="91420" tIns="45711" rIns="91420" bIns="45711">
            <a:prstTxWarp prst="textNoShape">
              <a:avLst/>
            </a:prstTxWarp>
            <a:spAutoFit/>
          </a:bodyPr>
          <a:lstStyle/>
          <a:p>
            <a:endParaRPr lang="en-US"/>
          </a:p>
        </p:txBody>
      </p:sp>
      <p:sp>
        <p:nvSpPr>
          <p:cNvPr id="98307" name="Text Box 3"/>
          <p:cNvSpPr txBox="1">
            <a:spLocks noChangeArrowheads="1"/>
          </p:cNvSpPr>
          <p:nvPr/>
        </p:nvSpPr>
        <p:spPr bwMode="auto">
          <a:xfrm>
            <a:off x="0" y="0"/>
            <a:ext cx="8915399" cy="2308306"/>
          </a:xfrm>
          <a:prstGeom prst="rect">
            <a:avLst/>
          </a:prstGeom>
          <a:noFill/>
          <a:ln w="9525">
            <a:noFill/>
            <a:miter lim="800000"/>
            <a:headEnd/>
            <a:tailEnd/>
          </a:ln>
        </p:spPr>
        <p:txBody>
          <a:bodyPr wrap="square" lIns="91420" tIns="45711" rIns="91420" bIns="45711">
            <a:prstTxWarp prst="textNoShape">
              <a:avLst/>
            </a:prstTxWarp>
            <a:spAutoFit/>
          </a:bodyPr>
          <a:lstStyle/>
          <a:p>
            <a:r>
              <a:rPr lang="en-US" dirty="0" err="1" smtClean="0"/>
              <a:t>Allometric</a:t>
            </a:r>
            <a:r>
              <a:rPr lang="en-US" dirty="0" smtClean="0"/>
              <a:t> polymorphism in </a:t>
            </a:r>
            <a:r>
              <a:rPr lang="en-US" i="1" dirty="0" err="1" smtClean="0"/>
              <a:t>Bdellorhynchus</a:t>
            </a:r>
            <a:r>
              <a:rPr lang="en-US" i="1" dirty="0"/>
              <a:t> </a:t>
            </a:r>
            <a:r>
              <a:rPr lang="en-US" dirty="0" smtClean="0"/>
              <a:t>(</a:t>
            </a:r>
            <a:r>
              <a:rPr lang="en-US" dirty="0" err="1" smtClean="0"/>
              <a:t>Avenzoariidae</a:t>
            </a:r>
            <a:r>
              <a:rPr lang="en-US" dirty="0" smtClean="0"/>
              <a:t>) on ducks</a:t>
            </a:r>
            <a:r>
              <a:rPr lang="en-US" dirty="0"/>
              <a:t>. The </a:t>
            </a:r>
            <a:r>
              <a:rPr lang="en-US" dirty="0" smtClean="0"/>
              <a:t>enlarged chelicerae </a:t>
            </a:r>
            <a:r>
              <a:rPr lang="en-US" dirty="0"/>
              <a:t>of male </a:t>
            </a:r>
            <a:r>
              <a:rPr lang="en-US" i="1" dirty="0" err="1"/>
              <a:t>Bdellorhynchus</a:t>
            </a:r>
            <a:r>
              <a:rPr lang="en-US" dirty="0"/>
              <a:t> are used in combat with </a:t>
            </a:r>
            <a:r>
              <a:rPr lang="en-US" dirty="0" smtClean="0"/>
              <a:t>rival males</a:t>
            </a:r>
            <a:r>
              <a:rPr lang="en-US" dirty="0"/>
              <a:t>. A single male was observed to defend an </a:t>
            </a:r>
            <a:r>
              <a:rPr lang="en-US" dirty="0" smtClean="0"/>
              <a:t>entire flight </a:t>
            </a:r>
            <a:r>
              <a:rPr lang="en-US" dirty="0"/>
              <a:t>feather on a duck host against rivals, and the male </a:t>
            </a:r>
            <a:r>
              <a:rPr lang="en-US" dirty="0" smtClean="0"/>
              <a:t>with the </a:t>
            </a:r>
            <a:r>
              <a:rPr lang="en-US" dirty="0"/>
              <a:t>largest chelicerae would drive the losers from the feather</a:t>
            </a:r>
          </a:p>
        </p:txBody>
      </p:sp>
      <p:pic>
        <p:nvPicPr>
          <p:cNvPr id="10" name="Picture 9" descr="16 Bdellorhynchus scale.jpg"/>
          <p:cNvPicPr>
            <a:picLocks noChangeAspect="1"/>
          </p:cNvPicPr>
          <p:nvPr/>
        </p:nvPicPr>
        <p:blipFill>
          <a:blip r:embed="rId3"/>
          <a:stretch>
            <a:fillRect/>
          </a:stretch>
        </p:blipFill>
        <p:spPr>
          <a:xfrm>
            <a:off x="0" y="3048000"/>
            <a:ext cx="1720596" cy="3068196"/>
          </a:xfrm>
          <a:prstGeom prst="rect">
            <a:avLst/>
          </a:prstGeom>
        </p:spPr>
      </p:pic>
      <p:pic>
        <p:nvPicPr>
          <p:cNvPr id="11" name="Picture 10" descr="Bdellorhynchus polymorphus male.jpg"/>
          <p:cNvPicPr>
            <a:picLocks noChangeAspect="1"/>
          </p:cNvPicPr>
          <p:nvPr/>
        </p:nvPicPr>
        <p:blipFill>
          <a:blip r:embed="rId4"/>
          <a:stretch>
            <a:fillRect/>
          </a:stretch>
        </p:blipFill>
        <p:spPr>
          <a:xfrm>
            <a:off x="2133601" y="2084723"/>
            <a:ext cx="6997700" cy="4762694"/>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8645527" y="6346825"/>
            <a:ext cx="184150" cy="457200"/>
          </a:xfrm>
          <a:prstGeom prst="rect">
            <a:avLst/>
          </a:prstGeom>
          <a:noFill/>
          <a:ln w="9525">
            <a:noFill/>
            <a:miter lim="800000"/>
            <a:headEnd/>
            <a:tailEnd/>
          </a:ln>
        </p:spPr>
        <p:txBody>
          <a:bodyPr wrap="none" lIns="91420" tIns="45711" rIns="91420" bIns="45711">
            <a:prstTxWarp prst="textNoShape">
              <a:avLst/>
            </a:prstTxWarp>
            <a:spAutoFit/>
          </a:bodyPr>
          <a:lstStyle/>
          <a:p>
            <a:endParaRPr lang="en-US"/>
          </a:p>
        </p:txBody>
      </p:sp>
      <p:sp>
        <p:nvSpPr>
          <p:cNvPr id="98307" name="Text Box 3"/>
          <p:cNvSpPr txBox="1">
            <a:spLocks noChangeArrowheads="1"/>
          </p:cNvSpPr>
          <p:nvPr/>
        </p:nvSpPr>
        <p:spPr bwMode="auto">
          <a:xfrm>
            <a:off x="0" y="381000"/>
            <a:ext cx="4826962" cy="1938992"/>
          </a:xfrm>
          <a:prstGeom prst="rect">
            <a:avLst/>
          </a:prstGeom>
          <a:noFill/>
          <a:ln w="9525">
            <a:noFill/>
            <a:miter lim="800000"/>
            <a:headEnd/>
            <a:tailEnd/>
          </a:ln>
        </p:spPr>
        <p:txBody>
          <a:bodyPr wrap="none" lIns="91420" tIns="45711" rIns="91420" bIns="45711">
            <a:prstTxWarp prst="textNoShape">
              <a:avLst/>
            </a:prstTxWarp>
            <a:spAutoFit/>
          </a:bodyPr>
          <a:lstStyle/>
          <a:p>
            <a:pPr marL="457106" indent="-457106"/>
            <a:r>
              <a:rPr lang="en-US" dirty="0" smtClean="0"/>
              <a:t>Some interesting phenomena.</a:t>
            </a:r>
          </a:p>
          <a:p>
            <a:pPr marL="457106" indent="-457106"/>
            <a:r>
              <a:rPr lang="en-US" dirty="0" smtClean="0"/>
              <a:t>2. Male asymmetry</a:t>
            </a:r>
          </a:p>
          <a:p>
            <a:pPr marL="457106" indent="-457106"/>
            <a:r>
              <a:rPr lang="en-US" dirty="0" smtClean="0"/>
              <a:t>In various </a:t>
            </a:r>
            <a:r>
              <a:rPr lang="en-US" dirty="0" err="1" smtClean="0"/>
              <a:t>taxa</a:t>
            </a:r>
            <a:r>
              <a:rPr lang="en-US" dirty="0" smtClean="0"/>
              <a:t>, males may exhibit</a:t>
            </a:r>
          </a:p>
          <a:p>
            <a:pPr marL="457106" indent="-457106"/>
            <a:r>
              <a:rPr lang="en-US" dirty="0" smtClean="0"/>
              <a:t>asymmetries of different sorts.</a:t>
            </a:r>
          </a:p>
          <a:p>
            <a:pPr marL="457106" indent="-457106"/>
            <a:endParaRPr lang="en-US" dirty="0"/>
          </a:p>
        </p:txBody>
      </p:sp>
      <p:pic>
        <p:nvPicPr>
          <p:cNvPr id="7" name="Picture 6" descr="10 Nealloptes male.jpg"/>
          <p:cNvPicPr>
            <a:picLocks noChangeAspect="1"/>
          </p:cNvPicPr>
          <p:nvPr/>
        </p:nvPicPr>
        <p:blipFill>
          <a:blip r:embed="rId3"/>
          <a:stretch>
            <a:fillRect/>
          </a:stretch>
        </p:blipFill>
        <p:spPr>
          <a:xfrm>
            <a:off x="2867514" y="2133600"/>
            <a:ext cx="2885592" cy="1828800"/>
          </a:xfrm>
          <a:prstGeom prst="rect">
            <a:avLst/>
          </a:prstGeom>
        </p:spPr>
      </p:pic>
      <p:pic>
        <p:nvPicPr>
          <p:cNvPr id="8" name="Picture 7" descr="11 Freyanella tarandus male.jpg"/>
          <p:cNvPicPr>
            <a:picLocks noChangeAspect="1"/>
          </p:cNvPicPr>
          <p:nvPr/>
        </p:nvPicPr>
        <p:blipFill>
          <a:blip r:embed="rId4"/>
          <a:stretch>
            <a:fillRect/>
          </a:stretch>
        </p:blipFill>
        <p:spPr>
          <a:xfrm>
            <a:off x="5715000" y="2362202"/>
            <a:ext cx="3429000" cy="2236101"/>
          </a:xfrm>
          <a:prstGeom prst="rect">
            <a:avLst/>
          </a:prstGeom>
        </p:spPr>
      </p:pic>
      <p:pic>
        <p:nvPicPr>
          <p:cNvPr id="12" name="Picture 11" descr="12 Hyperpedalloptes.jpg"/>
          <p:cNvPicPr>
            <a:picLocks noChangeAspect="1"/>
          </p:cNvPicPr>
          <p:nvPr/>
        </p:nvPicPr>
        <p:blipFill>
          <a:blip r:embed="rId5"/>
          <a:stretch>
            <a:fillRect/>
          </a:stretch>
        </p:blipFill>
        <p:spPr>
          <a:xfrm>
            <a:off x="152400" y="3124200"/>
            <a:ext cx="2718690" cy="1828800"/>
          </a:xfrm>
          <a:prstGeom prst="rect">
            <a:avLst/>
          </a:prstGeom>
        </p:spPr>
      </p:pic>
      <p:sp>
        <p:nvSpPr>
          <p:cNvPr id="13" name="TextBox 12"/>
          <p:cNvSpPr txBox="1"/>
          <p:nvPr/>
        </p:nvSpPr>
        <p:spPr>
          <a:xfrm>
            <a:off x="6096002" y="4724402"/>
            <a:ext cx="2773814" cy="646331"/>
          </a:xfrm>
          <a:prstGeom prst="rect">
            <a:avLst/>
          </a:prstGeom>
          <a:noFill/>
        </p:spPr>
        <p:txBody>
          <a:bodyPr wrap="none" lIns="91420" tIns="45711" rIns="91420" bIns="45711" rtlCol="0">
            <a:spAutoFit/>
          </a:bodyPr>
          <a:lstStyle/>
          <a:p>
            <a:r>
              <a:rPr lang="en-US" sz="1800" i="1" dirty="0" err="1"/>
              <a:t>Freyanella</a:t>
            </a:r>
            <a:r>
              <a:rPr lang="en-US" sz="1800" i="1" dirty="0"/>
              <a:t> </a:t>
            </a:r>
            <a:r>
              <a:rPr lang="en-US" sz="1800" i="1" dirty="0" err="1"/>
              <a:t>tarandus</a:t>
            </a:r>
            <a:endParaRPr lang="en-US" sz="1800" i="1" dirty="0"/>
          </a:p>
          <a:p>
            <a:r>
              <a:rPr lang="en-US" sz="1800" dirty="0"/>
              <a:t>(</a:t>
            </a:r>
            <a:r>
              <a:rPr lang="en-US" sz="1800" dirty="0" err="1"/>
              <a:t>Kramerellidae</a:t>
            </a:r>
            <a:r>
              <a:rPr lang="en-US" sz="1800" dirty="0"/>
              <a:t>) from ibis.</a:t>
            </a:r>
          </a:p>
        </p:txBody>
      </p:sp>
      <p:sp>
        <p:nvSpPr>
          <p:cNvPr id="14" name="TextBox 13"/>
          <p:cNvSpPr txBox="1"/>
          <p:nvPr/>
        </p:nvSpPr>
        <p:spPr>
          <a:xfrm>
            <a:off x="1676402" y="5181600"/>
            <a:ext cx="3408508" cy="646331"/>
          </a:xfrm>
          <a:prstGeom prst="rect">
            <a:avLst/>
          </a:prstGeom>
          <a:noFill/>
        </p:spPr>
        <p:txBody>
          <a:bodyPr wrap="none" lIns="91420" tIns="45711" rIns="91420" bIns="45711" rtlCol="0">
            <a:spAutoFit/>
          </a:bodyPr>
          <a:lstStyle/>
          <a:p>
            <a:r>
              <a:rPr lang="en-US" sz="1800" i="1" dirty="0" err="1"/>
              <a:t>Hyperpedalloptes</a:t>
            </a:r>
            <a:r>
              <a:rPr lang="en-US" sz="1800" i="1" dirty="0"/>
              <a:t> &amp; </a:t>
            </a:r>
            <a:r>
              <a:rPr lang="en-US" sz="1800" i="1" dirty="0" err="1"/>
              <a:t>Nealloptes</a:t>
            </a:r>
            <a:endParaRPr lang="en-US" sz="1800" i="1" dirty="0"/>
          </a:p>
          <a:p>
            <a:r>
              <a:rPr lang="en-US" sz="1800" dirty="0"/>
              <a:t>(</a:t>
            </a:r>
            <a:r>
              <a:rPr lang="en-US" sz="1800" dirty="0" err="1"/>
              <a:t>Alloptidae</a:t>
            </a:r>
            <a:r>
              <a:rPr lang="en-US" sz="1800" dirty="0"/>
              <a:t>) from ibises.</a:t>
            </a:r>
          </a:p>
        </p:txBody>
      </p:sp>
      <p:sp>
        <p:nvSpPr>
          <p:cNvPr id="9" name="Line 15"/>
          <p:cNvSpPr>
            <a:spLocks noChangeShapeType="1"/>
          </p:cNvSpPr>
          <p:nvPr/>
        </p:nvSpPr>
        <p:spPr bwMode="auto">
          <a:xfrm flipH="1">
            <a:off x="2362200" y="3581400"/>
            <a:ext cx="152400" cy="228600"/>
          </a:xfrm>
          <a:prstGeom prst="line">
            <a:avLst/>
          </a:prstGeom>
          <a:noFill/>
          <a:ln w="28575">
            <a:solidFill>
              <a:srgbClr val="FF0000"/>
            </a:solidFill>
            <a:round/>
            <a:headEnd/>
            <a:tailEnd type="triangle" w="med" len="med"/>
          </a:ln>
        </p:spPr>
        <p:txBody>
          <a:bodyPr wrap="none" lIns="91420" tIns="45711" rIns="91420" bIns="45711" anchor="ctr">
            <a:prstTxWarp prst="textNoShape">
              <a:avLst/>
            </a:prstTxWarp>
          </a:bodyPr>
          <a:lstStyle/>
          <a:p>
            <a:endParaRPr lang="en-US"/>
          </a:p>
        </p:txBody>
      </p:sp>
      <p:sp>
        <p:nvSpPr>
          <p:cNvPr id="10" name="Line 15"/>
          <p:cNvSpPr>
            <a:spLocks noChangeShapeType="1"/>
          </p:cNvSpPr>
          <p:nvPr/>
        </p:nvSpPr>
        <p:spPr bwMode="auto">
          <a:xfrm flipV="1">
            <a:off x="6324600" y="4267201"/>
            <a:ext cx="152400" cy="152400"/>
          </a:xfrm>
          <a:prstGeom prst="line">
            <a:avLst/>
          </a:prstGeom>
          <a:noFill/>
          <a:ln w="28575">
            <a:solidFill>
              <a:srgbClr val="FF0000"/>
            </a:solidFill>
            <a:round/>
            <a:headEnd/>
            <a:tailEnd type="triangle" w="med" len="med"/>
          </a:ln>
        </p:spPr>
        <p:txBody>
          <a:bodyPr wrap="none" lIns="91420" tIns="45711" rIns="91420" bIns="45711" anchor="ctr">
            <a:prstTxWarp prst="textNoShape">
              <a:avLst/>
            </a:prstTxWarp>
          </a:bodyPr>
          <a:lstStyle/>
          <a:p>
            <a:endParaRPr lang="en-US"/>
          </a:p>
        </p:txBody>
      </p:sp>
      <p:sp>
        <p:nvSpPr>
          <p:cNvPr id="11" name="Line 15"/>
          <p:cNvSpPr>
            <a:spLocks noChangeShapeType="1"/>
          </p:cNvSpPr>
          <p:nvPr/>
        </p:nvSpPr>
        <p:spPr bwMode="auto">
          <a:xfrm flipV="1">
            <a:off x="6223000" y="3810000"/>
            <a:ext cx="152400" cy="152400"/>
          </a:xfrm>
          <a:prstGeom prst="line">
            <a:avLst/>
          </a:prstGeom>
          <a:noFill/>
          <a:ln w="28575">
            <a:solidFill>
              <a:srgbClr val="FF0000"/>
            </a:solidFill>
            <a:round/>
            <a:headEnd/>
            <a:tailEnd type="triangle" w="med" len="med"/>
          </a:ln>
        </p:spPr>
        <p:txBody>
          <a:bodyPr wrap="none" lIns="91420" tIns="45711" rIns="91420" bIns="45711" anchor="ctr">
            <a:prstTxWarp prst="textNoShape">
              <a:avLst/>
            </a:prstTxWarp>
          </a:bodyPr>
          <a:lstStyle/>
          <a:p>
            <a:endParaRPr lang="en-US"/>
          </a:p>
        </p:txBody>
      </p:sp>
      <p:sp>
        <p:nvSpPr>
          <p:cNvPr id="15" name="Line 15"/>
          <p:cNvSpPr>
            <a:spLocks noChangeShapeType="1"/>
          </p:cNvSpPr>
          <p:nvPr/>
        </p:nvSpPr>
        <p:spPr bwMode="auto">
          <a:xfrm flipV="1">
            <a:off x="7645400" y="3822701"/>
            <a:ext cx="152400" cy="152400"/>
          </a:xfrm>
          <a:prstGeom prst="line">
            <a:avLst/>
          </a:prstGeom>
          <a:noFill/>
          <a:ln w="28575">
            <a:solidFill>
              <a:srgbClr val="FF0000"/>
            </a:solidFill>
            <a:round/>
            <a:headEnd/>
            <a:tailEnd type="triangle" w="med" len="med"/>
          </a:ln>
        </p:spPr>
        <p:txBody>
          <a:bodyPr wrap="none" lIns="91420" tIns="45711" rIns="91420" bIns="45711" anchor="ctr">
            <a:prstTxWarp prst="textNoShape">
              <a:avLst/>
            </a:prstTxWarp>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ChangeArrowheads="1"/>
          </p:cNvSpPr>
          <p:nvPr/>
        </p:nvSpPr>
        <p:spPr bwMode="auto">
          <a:xfrm>
            <a:off x="8645527" y="63468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p>
            <a:endParaRPr lang="en-US"/>
          </a:p>
        </p:txBody>
      </p:sp>
      <p:pic>
        <p:nvPicPr>
          <p:cNvPr id="22530" name="Picture 3" descr="clado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8800"/>
            <a:ext cx="91186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4"/>
          <p:cNvSpPr txBox="1">
            <a:spLocks noChangeArrowheads="1"/>
          </p:cNvSpPr>
          <p:nvPr/>
        </p:nvSpPr>
        <p:spPr bwMode="auto">
          <a:xfrm>
            <a:off x="2743201" y="304801"/>
            <a:ext cx="4478620"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t>Classification of the </a:t>
            </a:r>
            <a:r>
              <a:rPr lang="en-US" dirty="0" err="1" smtClean="0"/>
              <a:t>Psoroptidia</a:t>
            </a:r>
            <a:endParaRPr lang="en-US" dirty="0"/>
          </a:p>
        </p:txBody>
      </p:sp>
      <p:sp>
        <p:nvSpPr>
          <p:cNvPr id="22532" name="Text Box 13"/>
          <p:cNvSpPr txBox="1">
            <a:spLocks noChangeArrowheads="1"/>
          </p:cNvSpPr>
          <p:nvPr/>
        </p:nvSpPr>
        <p:spPr bwMode="auto">
          <a:xfrm>
            <a:off x="5318127" y="4686300"/>
            <a:ext cx="19383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Unplaced: Lemanniellidae</a:t>
            </a:r>
          </a:p>
        </p:txBody>
      </p:sp>
      <p:sp>
        <p:nvSpPr>
          <p:cNvPr id="22533" name="Text Box 14"/>
          <p:cNvSpPr txBox="1">
            <a:spLocks noChangeArrowheads="1"/>
          </p:cNvSpPr>
          <p:nvPr/>
        </p:nvSpPr>
        <p:spPr bwMode="auto">
          <a:xfrm>
            <a:off x="5318125" y="4162425"/>
            <a:ext cx="2070659"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The </a:t>
            </a:r>
            <a:r>
              <a:rPr lang="ja-JP" altLang="en-US" sz="1800"/>
              <a:t>“</a:t>
            </a:r>
            <a:r>
              <a:rPr lang="en-US" altLang="ja-JP" sz="1800"/>
              <a:t>Psoroptidia</a:t>
            </a:r>
            <a:r>
              <a:rPr lang="ja-JP" altLang="en-US"/>
              <a:t>”</a:t>
            </a:r>
            <a:endParaRPr lang="en-US"/>
          </a:p>
        </p:txBody>
      </p:sp>
      <p:sp>
        <p:nvSpPr>
          <p:cNvPr id="22534" name="Line 15"/>
          <p:cNvSpPr>
            <a:spLocks noChangeShapeType="1"/>
          </p:cNvSpPr>
          <p:nvPr/>
        </p:nvSpPr>
        <p:spPr bwMode="auto">
          <a:xfrm flipH="1" flipV="1">
            <a:off x="5029200" y="4191000"/>
            <a:ext cx="381000" cy="2286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lIns="91420" tIns="45711" rIns="91420" bIns="45711" anchor="ctr"/>
          <a:lstStyle/>
          <a:p>
            <a:endParaRPr lang="en-US"/>
          </a:p>
        </p:txBody>
      </p:sp>
      <p:sp>
        <p:nvSpPr>
          <p:cNvPr id="22535" name="Text Box 8"/>
          <p:cNvSpPr txBox="1">
            <a:spLocks noChangeArrowheads="1"/>
          </p:cNvSpPr>
          <p:nvPr/>
        </p:nvSpPr>
        <p:spPr bwMode="auto">
          <a:xfrm>
            <a:off x="1295400" y="1371602"/>
            <a:ext cx="2382890" cy="371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Pterolichoidea (birds)</a:t>
            </a:r>
          </a:p>
        </p:txBody>
      </p:sp>
      <p:sp>
        <p:nvSpPr>
          <p:cNvPr id="22536" name="Text Box 9"/>
          <p:cNvSpPr txBox="1">
            <a:spLocks noChangeArrowheads="1"/>
          </p:cNvSpPr>
          <p:nvPr/>
        </p:nvSpPr>
        <p:spPr bwMode="auto">
          <a:xfrm>
            <a:off x="4495801" y="1371602"/>
            <a:ext cx="2084399" cy="371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err="1"/>
              <a:t>Analgoidea</a:t>
            </a:r>
            <a:r>
              <a:rPr lang="en-US" sz="1800" dirty="0"/>
              <a:t> (birds)</a:t>
            </a:r>
          </a:p>
        </p:txBody>
      </p:sp>
      <p:sp>
        <p:nvSpPr>
          <p:cNvPr id="22537" name="Text Box 10"/>
          <p:cNvSpPr txBox="1">
            <a:spLocks noChangeArrowheads="1"/>
          </p:cNvSpPr>
          <p:nvPr/>
        </p:nvSpPr>
        <p:spPr bwMode="auto">
          <a:xfrm>
            <a:off x="7243763" y="1143000"/>
            <a:ext cx="1555665" cy="65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err="1"/>
              <a:t>Sarcoptoidea</a:t>
            </a:r>
            <a:r>
              <a:rPr lang="en-US" sz="1800" dirty="0"/>
              <a:t> </a:t>
            </a:r>
          </a:p>
          <a:p>
            <a:r>
              <a:rPr lang="en-US" sz="1800" dirty="0"/>
              <a:t>(mammals)</a:t>
            </a:r>
          </a:p>
        </p:txBody>
      </p:sp>
      <p:pic>
        <p:nvPicPr>
          <p:cNvPr id="22539" name="Picture 3" descr="clado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1" y="1981200"/>
            <a:ext cx="91186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p:cNvCxnSpPr/>
          <p:nvPr/>
        </p:nvCxnSpPr>
        <p:spPr bwMode="auto">
          <a:xfrm>
            <a:off x="863600" y="1981200"/>
            <a:ext cx="3048000" cy="0"/>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14" name="Straight Connector 13"/>
          <p:cNvCxnSpPr/>
          <p:nvPr/>
        </p:nvCxnSpPr>
        <p:spPr bwMode="auto">
          <a:xfrm>
            <a:off x="3987802" y="1981200"/>
            <a:ext cx="2971800" cy="0"/>
          </a:xfrm>
          <a:prstGeom prst="line">
            <a:avLst/>
          </a:prstGeom>
          <a:solidFill>
            <a:schemeClr val="accent1"/>
          </a:solidFill>
          <a:ln w="19050" cap="flat" cmpd="sng" algn="ctr">
            <a:solidFill>
              <a:srgbClr val="FF6600"/>
            </a:solidFill>
            <a:prstDash val="solid"/>
            <a:round/>
            <a:headEnd type="none" w="med" len="med"/>
            <a:tailEnd type="none" w="med" len="med"/>
          </a:ln>
          <a:effectLst/>
        </p:spPr>
      </p:cxnSp>
      <p:cxnSp>
        <p:nvCxnSpPr>
          <p:cNvPr id="16" name="Straight Connector 15"/>
          <p:cNvCxnSpPr/>
          <p:nvPr/>
        </p:nvCxnSpPr>
        <p:spPr bwMode="auto">
          <a:xfrm>
            <a:off x="7035801" y="1981200"/>
            <a:ext cx="2032000" cy="0"/>
          </a:xfrm>
          <a:prstGeom prst="line">
            <a:avLst/>
          </a:prstGeom>
          <a:solidFill>
            <a:schemeClr val="accent1"/>
          </a:solidFill>
          <a:ln w="19050" cap="flat" cmpd="sng" algn="ctr">
            <a:solidFill>
              <a:srgbClr val="0000FF"/>
            </a:solidFill>
            <a:prstDash val="solid"/>
            <a:round/>
            <a:headEnd type="none" w="med" len="med"/>
            <a:tailEnd type="none" w="med" len="med"/>
          </a:ln>
          <a:effectLst/>
        </p:spPr>
      </p:cxnSp>
      <p:sp>
        <p:nvSpPr>
          <p:cNvPr id="15" name="Text Box 14"/>
          <p:cNvSpPr txBox="1">
            <a:spLocks noChangeArrowheads="1"/>
          </p:cNvSpPr>
          <p:nvPr/>
        </p:nvSpPr>
        <p:spPr bwMode="auto">
          <a:xfrm>
            <a:off x="5394327" y="4314826"/>
            <a:ext cx="1980735" cy="461655"/>
          </a:xfrm>
          <a:prstGeom prst="rect">
            <a:avLst/>
          </a:prstGeom>
          <a:noFill/>
          <a:ln w="9525">
            <a:noFill/>
            <a:miter lim="800000"/>
            <a:headEnd/>
            <a:tailEnd/>
          </a:ln>
        </p:spPr>
        <p:txBody>
          <a:bodyPr wrap="none" lIns="91420" tIns="45711" rIns="91420" bIns="45711">
            <a:prstTxWarp prst="textNoShape">
              <a:avLst/>
            </a:prstTxWarp>
            <a:spAutoFit/>
          </a:bodyPr>
          <a:lstStyle/>
          <a:p>
            <a:r>
              <a:rPr lang="en-US" sz="1800"/>
              <a:t>The “Psoroptidia</a:t>
            </a:r>
            <a:r>
              <a:rPr lang="en-US"/>
              <a:t>”</a:t>
            </a:r>
          </a:p>
        </p:txBody>
      </p:sp>
      <p:sp>
        <p:nvSpPr>
          <p:cNvPr id="17" name="Line 15"/>
          <p:cNvSpPr>
            <a:spLocks noChangeShapeType="1"/>
          </p:cNvSpPr>
          <p:nvPr/>
        </p:nvSpPr>
        <p:spPr bwMode="auto">
          <a:xfrm flipH="1" flipV="1">
            <a:off x="5105400" y="4343400"/>
            <a:ext cx="381000" cy="228600"/>
          </a:xfrm>
          <a:prstGeom prst="line">
            <a:avLst/>
          </a:prstGeom>
          <a:noFill/>
          <a:ln w="28575">
            <a:solidFill>
              <a:srgbClr val="FF0000"/>
            </a:solidFill>
            <a:round/>
            <a:headEnd/>
            <a:tailEnd type="triangle" w="med" len="med"/>
          </a:ln>
        </p:spPr>
        <p:txBody>
          <a:bodyPr wrap="none" lIns="91420" tIns="45711" rIns="91420" bIns="45711" anchor="ctr">
            <a:prstTxWarp prst="textNoShape">
              <a:avLst/>
            </a:prstTxWarp>
          </a:bodyPr>
          <a:lstStyle/>
          <a:p>
            <a:endParaRPr lang="en-US"/>
          </a:p>
        </p:txBody>
      </p:sp>
    </p:spTree>
    <p:extLst>
      <p:ext uri="{BB962C8B-B14F-4D97-AF65-F5344CB8AC3E}">
        <p14:creationId xmlns:p14="http://schemas.microsoft.com/office/powerpoint/2010/main" val="290806754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431106" name="Rectangle 5"/>
          <p:cNvSpPr>
            <a:spLocks noChangeArrowheads="1"/>
          </p:cNvSpPr>
          <p:nvPr/>
        </p:nvSpPr>
        <p:spPr bwMode="auto">
          <a:xfrm>
            <a:off x="2209800" y="2133601"/>
            <a:ext cx="9220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p>
            <a:pPr algn="ctr"/>
            <a:r>
              <a:rPr kumimoji="1" lang="es-ES_tradnl" b="1" smtClean="0">
                <a:solidFill>
                  <a:srgbClr val="000000"/>
                </a:solidFill>
                <a:ea typeface="ＭＳ Ｐゴシック" charset="0"/>
                <a:cs typeface="ＭＳ Ｐゴシック" charset="0"/>
              </a:rPr>
              <a:t>Psoroptidia</a:t>
            </a:r>
            <a:endParaRPr kumimoji="1" lang="en-US" b="1" smtClean="0">
              <a:solidFill>
                <a:srgbClr val="000000"/>
              </a:solidFill>
              <a:ea typeface="ＭＳ Ｐゴシック" charset="0"/>
              <a:cs typeface="ＭＳ Ｐゴシック" charset="0"/>
            </a:endParaRPr>
          </a:p>
        </p:txBody>
      </p:sp>
      <p:grpSp>
        <p:nvGrpSpPr>
          <p:cNvPr id="431107" name="Group 23"/>
          <p:cNvGrpSpPr>
            <a:grpSpLocks/>
          </p:cNvGrpSpPr>
          <p:nvPr/>
        </p:nvGrpSpPr>
        <p:grpSpPr bwMode="auto">
          <a:xfrm>
            <a:off x="990600" y="0"/>
            <a:ext cx="7848600" cy="3200400"/>
            <a:chOff x="990600" y="152400"/>
            <a:chExt cx="7848600" cy="3200400"/>
          </a:xfrm>
        </p:grpSpPr>
        <p:cxnSp>
          <p:nvCxnSpPr>
            <p:cNvPr id="5" name="Straight Connector 4"/>
            <p:cNvCxnSpPr/>
            <p:nvPr/>
          </p:nvCxnSpPr>
          <p:spPr bwMode="auto">
            <a:xfrm>
              <a:off x="3429000" y="1295400"/>
              <a:ext cx="1600200" cy="1511300"/>
            </a:xfrm>
            <a:prstGeom prst="line">
              <a:avLst/>
            </a:prstGeom>
            <a:solidFill>
              <a:schemeClr val="tx1"/>
            </a:solidFill>
            <a:ln w="7620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 name="Straight Connector 17"/>
            <p:cNvCxnSpPr/>
            <p:nvPr/>
          </p:nvCxnSpPr>
          <p:spPr bwMode="auto">
            <a:xfrm flipV="1">
              <a:off x="4419600" y="1295400"/>
              <a:ext cx="2057400" cy="2057400"/>
            </a:xfrm>
            <a:prstGeom prst="line">
              <a:avLst/>
            </a:prstGeom>
            <a:solidFill>
              <a:schemeClr val="tx1"/>
            </a:solidFill>
            <a:ln w="7620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31120" name="Rectangle 19"/>
            <p:cNvSpPr>
              <a:spLocks noChangeArrowheads="1"/>
            </p:cNvSpPr>
            <p:nvPr/>
          </p:nvSpPr>
          <p:spPr bwMode="auto">
            <a:xfrm>
              <a:off x="990600" y="152400"/>
              <a:ext cx="388620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kumimoji="1" lang="en-US" dirty="0" err="1" smtClean="0">
                  <a:solidFill>
                    <a:srgbClr val="0000FF"/>
                  </a:solidFill>
                  <a:latin typeface="Times New Roman" charset="0"/>
                  <a:ea typeface="ＭＳ Ｐゴシック" charset="0"/>
                  <a:cs typeface="ＭＳ Ｐゴシック" charset="0"/>
                </a:rPr>
                <a:t>superfam</a:t>
              </a:r>
              <a:r>
                <a:rPr kumimoji="1" lang="en-US" dirty="0" smtClean="0">
                  <a:solidFill>
                    <a:srgbClr val="0000FF"/>
                  </a:solidFill>
                  <a:latin typeface="Times New Roman" charset="0"/>
                  <a:ea typeface="ＭＳ Ｐゴシック" charset="0"/>
                  <a:cs typeface="ＭＳ Ｐゴシック" charset="0"/>
                </a:rPr>
                <a:t>. </a:t>
              </a:r>
              <a:r>
                <a:rPr kumimoji="1" lang="en-US" dirty="0" err="1" smtClean="0">
                  <a:solidFill>
                    <a:srgbClr val="0000FF"/>
                  </a:solidFill>
                  <a:latin typeface="Times New Roman" charset="0"/>
                  <a:ea typeface="ＭＳ Ｐゴシック" charset="0"/>
                  <a:cs typeface="ＭＳ Ｐゴシック" charset="0"/>
                </a:rPr>
                <a:t>Pterolichoidea</a:t>
              </a:r>
              <a:r>
                <a:rPr kumimoji="1" lang="en-US" dirty="0" smtClean="0">
                  <a:solidFill>
                    <a:srgbClr val="0000FF"/>
                  </a:solidFill>
                  <a:latin typeface="Times New Roman" charset="0"/>
                  <a:ea typeface="ＭＳ Ｐゴシック" charset="0"/>
                  <a:cs typeface="ＭＳ Ｐゴシック" charset="0"/>
                </a:rPr>
                <a:t> (mostly parasites non-passerine birds)</a:t>
              </a:r>
              <a:endParaRPr kumimoji="1" lang="en-US" b="1" dirty="0" smtClean="0">
                <a:solidFill>
                  <a:srgbClr val="0000FF"/>
                </a:solidFill>
                <a:ea typeface="ＭＳ Ｐゴシック" charset="0"/>
                <a:cs typeface="ＭＳ Ｐゴシック" charset="0"/>
              </a:endParaRPr>
            </a:p>
          </p:txBody>
        </p:sp>
        <p:sp>
          <p:nvSpPr>
            <p:cNvPr id="431121" name="Rectangle 25"/>
            <p:cNvSpPr>
              <a:spLocks noChangeArrowheads="1"/>
            </p:cNvSpPr>
            <p:nvPr/>
          </p:nvSpPr>
          <p:spPr bwMode="auto">
            <a:xfrm>
              <a:off x="4953000" y="152400"/>
              <a:ext cx="3886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kumimoji="1" lang="en-US" dirty="0" err="1" smtClean="0">
                  <a:solidFill>
                    <a:srgbClr val="008000"/>
                  </a:solidFill>
                  <a:latin typeface="Times New Roman" charset="0"/>
                  <a:ea typeface="ＭＳ Ｐゴシック" charset="0"/>
                  <a:cs typeface="ＭＳ Ｐゴシック" charset="0"/>
                </a:rPr>
                <a:t>superfam</a:t>
              </a:r>
              <a:r>
                <a:rPr kumimoji="1" lang="en-US" dirty="0" smtClean="0">
                  <a:solidFill>
                    <a:srgbClr val="008000"/>
                  </a:solidFill>
                  <a:latin typeface="Times New Roman" charset="0"/>
                  <a:ea typeface="ＭＳ Ｐゴシック" charset="0"/>
                  <a:cs typeface="ＭＳ Ｐゴシック" charset="0"/>
                </a:rPr>
                <a:t>. </a:t>
              </a:r>
              <a:r>
                <a:rPr kumimoji="1" lang="en-US" dirty="0" err="1" smtClean="0">
                  <a:solidFill>
                    <a:srgbClr val="008000"/>
                  </a:solidFill>
                  <a:latin typeface="Times New Roman" charset="0"/>
                  <a:ea typeface="ＭＳ Ｐゴシック" charset="0"/>
                  <a:cs typeface="ＭＳ Ｐゴシック" charset="0"/>
                </a:rPr>
                <a:t>Analgoidea</a:t>
              </a:r>
              <a:r>
                <a:rPr kumimoji="1" lang="en-US" dirty="0" smtClean="0">
                  <a:solidFill>
                    <a:srgbClr val="008000"/>
                  </a:solidFill>
                  <a:latin typeface="Times New Roman" charset="0"/>
                  <a:ea typeface="ＭＳ Ｐゴシック" charset="0"/>
                  <a:cs typeface="ＭＳ Ｐゴシック" charset="0"/>
                </a:rPr>
                <a:t> </a:t>
              </a:r>
              <a:r>
                <a:rPr kumimoji="1" lang="en-US" dirty="0" err="1" smtClean="0">
                  <a:solidFill>
                    <a:srgbClr val="008000"/>
                  </a:solidFill>
                  <a:latin typeface="Times New Roman" charset="0"/>
                  <a:ea typeface="ＭＳ Ｐゴシック" charset="0"/>
                  <a:cs typeface="ＭＳ Ｐゴシック" charset="0"/>
                </a:rPr>
                <a:t>s.lat</a:t>
              </a:r>
              <a:r>
                <a:rPr kumimoji="1" lang="en-US" dirty="0" smtClean="0">
                  <a:solidFill>
                    <a:srgbClr val="008000"/>
                  </a:solidFill>
                  <a:latin typeface="Times New Roman" charset="0"/>
                  <a:ea typeface="ＭＳ Ｐゴシック" charset="0"/>
                  <a:cs typeface="ＭＳ Ｐゴシック" charset="0"/>
                </a:rPr>
                <a:t>.(parasites of passerine birds and mammals)+house dust mites</a:t>
              </a:r>
              <a:endParaRPr kumimoji="1" lang="en-US" b="1" dirty="0" smtClean="0">
                <a:solidFill>
                  <a:srgbClr val="008000"/>
                </a:solidFill>
                <a:ea typeface="ＭＳ Ｐゴシック" charset="0"/>
                <a:cs typeface="ＭＳ Ｐゴシック" charset="0"/>
              </a:endParaRPr>
            </a:p>
          </p:txBody>
        </p:sp>
      </p:grpSp>
      <p:grpSp>
        <p:nvGrpSpPr>
          <p:cNvPr id="431108" name="Group 24"/>
          <p:cNvGrpSpPr>
            <a:grpSpLocks/>
          </p:cNvGrpSpPr>
          <p:nvPr/>
        </p:nvGrpSpPr>
        <p:grpSpPr bwMode="auto">
          <a:xfrm>
            <a:off x="-3124199" y="3586163"/>
            <a:ext cx="12360275" cy="3271837"/>
            <a:chOff x="-3124199" y="3276599"/>
            <a:chExt cx="12360276" cy="3272601"/>
          </a:xfrm>
        </p:grpSpPr>
        <p:pic>
          <p:nvPicPr>
            <p:cNvPr id="431113" name="Picture 3" descr="HDM.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419638" y="-1267238"/>
              <a:ext cx="3272601" cy="12360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1114" name="Text Box 18"/>
            <p:cNvSpPr txBox="1">
              <a:spLocks noChangeArrowheads="1"/>
            </p:cNvSpPr>
            <p:nvPr/>
          </p:nvSpPr>
          <p:spPr bwMode="auto">
            <a:xfrm>
              <a:off x="1295400" y="5715000"/>
              <a:ext cx="3962400" cy="831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indent="346075">
                <a:defRPr kumimoji="1" sz="2400" b="1">
                  <a:solidFill>
                    <a:schemeClr val="tx1"/>
                  </a:solidFill>
                  <a:latin typeface="Arial" charset="0"/>
                  <a:ea typeface="ＭＳ Ｐゴシック" charset="0"/>
                  <a:cs typeface="ＭＳ Ｐゴシック" charset="0"/>
                </a:defRPr>
              </a:lvl1pPr>
              <a:lvl2pPr marL="742950" indent="-285750">
                <a:defRPr kumimoji="1" sz="2400" b="1">
                  <a:solidFill>
                    <a:schemeClr val="tx1"/>
                  </a:solidFill>
                  <a:latin typeface="Arial" charset="0"/>
                  <a:ea typeface="ＭＳ Ｐゴシック" charset="0"/>
                </a:defRPr>
              </a:lvl2pPr>
              <a:lvl3pPr marL="1143000" indent="-228600">
                <a:defRPr kumimoji="1" sz="2400" b="1">
                  <a:solidFill>
                    <a:schemeClr val="tx1"/>
                  </a:solidFill>
                  <a:latin typeface="Arial" charset="0"/>
                  <a:ea typeface="ＭＳ Ｐゴシック" charset="0"/>
                </a:defRPr>
              </a:lvl3pPr>
              <a:lvl4pPr marL="1600200" indent="-228600">
                <a:defRPr kumimoji="1" sz="2400" b="1">
                  <a:solidFill>
                    <a:schemeClr val="tx1"/>
                  </a:solidFill>
                  <a:latin typeface="Arial" charset="0"/>
                  <a:ea typeface="ＭＳ Ｐゴシック" charset="0"/>
                </a:defRPr>
              </a:lvl4pPr>
              <a:lvl5pPr marL="2057400" indent="-228600">
                <a:defRPr kumimoji="1"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400" b="1">
                  <a:solidFill>
                    <a:schemeClr val="tx1"/>
                  </a:solidFill>
                  <a:latin typeface="Arial" charset="0"/>
                  <a:ea typeface="ＭＳ Ｐゴシック" charset="0"/>
                </a:defRPr>
              </a:lvl9pPr>
            </a:lstStyle>
            <a:p>
              <a:pPr algn="ctr"/>
              <a:r>
                <a:rPr lang="en-US" b="0" smtClean="0">
                  <a:solidFill>
                    <a:srgbClr val="FF0000"/>
                  </a:solidFill>
                  <a:latin typeface="Times New Roman" charset="0"/>
                </a:rPr>
                <a:t>Psoroptidia</a:t>
              </a:r>
            </a:p>
            <a:p>
              <a:pPr algn="ctr"/>
              <a:r>
                <a:rPr lang="en-US" b="0" smtClean="0">
                  <a:solidFill>
                    <a:srgbClr val="FF0000"/>
                  </a:solidFill>
                  <a:latin typeface="Times New Roman" charset="0"/>
                </a:rPr>
                <a:t>(mostly parasitic taxa)</a:t>
              </a:r>
            </a:p>
          </p:txBody>
        </p:sp>
        <p:cxnSp>
          <p:nvCxnSpPr>
            <p:cNvPr id="6" name="Straight Arrow Connector 5"/>
            <p:cNvCxnSpPr/>
            <p:nvPr/>
          </p:nvCxnSpPr>
          <p:spPr bwMode="auto">
            <a:xfrm flipH="1" flipV="1">
              <a:off x="2298701" y="5131232"/>
              <a:ext cx="825500" cy="736772"/>
            </a:xfrm>
            <a:prstGeom prst="straightConnector1">
              <a:avLst/>
            </a:prstGeom>
            <a:solidFill>
              <a:schemeClr val="tx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31116" name="Rectangle 21"/>
            <p:cNvSpPr>
              <a:spLocks noChangeArrowheads="1"/>
            </p:cNvSpPr>
            <p:nvPr/>
          </p:nvSpPr>
          <p:spPr bwMode="auto">
            <a:xfrm>
              <a:off x="4953000" y="5257800"/>
              <a:ext cx="22364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kumimoji="1" lang="en-US" smtClean="0">
                  <a:solidFill>
                    <a:srgbClr val="000000"/>
                  </a:solidFill>
                  <a:latin typeface="Times New Roman" charset="0"/>
                  <a:ea typeface="ＭＳ Ｐゴシック" charset="0"/>
                  <a:cs typeface="ＭＳ Ｐゴシック" charset="0"/>
                </a:rPr>
                <a:t>house dust mites</a:t>
              </a:r>
              <a:endParaRPr kumimoji="1" lang="en-US" b="1" smtClean="0">
                <a:solidFill>
                  <a:srgbClr val="000000"/>
                </a:solidFill>
                <a:ea typeface="ＭＳ Ｐゴシック" charset="0"/>
                <a:cs typeface="ＭＳ Ｐゴシック" charset="0"/>
              </a:endParaRPr>
            </a:p>
          </p:txBody>
        </p:sp>
        <p:cxnSp>
          <p:nvCxnSpPr>
            <p:cNvPr id="29" name="Straight Arrow Connector 28"/>
            <p:cNvCxnSpPr/>
            <p:nvPr/>
          </p:nvCxnSpPr>
          <p:spPr bwMode="auto">
            <a:xfrm flipH="1" flipV="1">
              <a:off x="4724402" y="4953390"/>
              <a:ext cx="762000" cy="457307"/>
            </a:xfrm>
            <a:prstGeom prst="straightConnector1">
              <a:avLst/>
            </a:prstGeom>
            <a:solidFill>
              <a:schemeClr val="tx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cxnSp>
        <p:nvCxnSpPr>
          <p:cNvPr id="28" name="Straight Connector 27"/>
          <p:cNvCxnSpPr/>
          <p:nvPr/>
        </p:nvCxnSpPr>
        <p:spPr bwMode="auto">
          <a:xfrm>
            <a:off x="609601" y="3657600"/>
            <a:ext cx="1600200" cy="0"/>
          </a:xfrm>
          <a:prstGeom prst="line">
            <a:avLst/>
          </a:prstGeom>
          <a:solidFill>
            <a:schemeClr val="tx1"/>
          </a:solidFill>
          <a:ln w="1905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5" name="Straight Connector 34"/>
          <p:cNvCxnSpPr/>
          <p:nvPr/>
        </p:nvCxnSpPr>
        <p:spPr bwMode="auto">
          <a:xfrm flipV="1">
            <a:off x="2286000" y="3581400"/>
            <a:ext cx="6781800" cy="76200"/>
          </a:xfrm>
          <a:prstGeom prst="line">
            <a:avLst/>
          </a:prstGeom>
          <a:solidFill>
            <a:schemeClr val="tx1"/>
          </a:solidFill>
          <a:ln w="19050" cap="flat" cmpd="sng" algn="ctr">
            <a:solidFill>
              <a:srgbClr val="008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31111" name="Rectangle 30"/>
          <p:cNvSpPr>
            <a:spLocks noChangeArrowheads="1"/>
          </p:cNvSpPr>
          <p:nvPr/>
        </p:nvSpPr>
        <p:spPr bwMode="auto">
          <a:xfrm>
            <a:off x="381001" y="3124201"/>
            <a:ext cx="1966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p>
            <a:pPr algn="ctr"/>
            <a:r>
              <a:rPr kumimoji="1" lang="en-US" smtClean="0">
                <a:solidFill>
                  <a:srgbClr val="0000FF"/>
                </a:solidFill>
                <a:latin typeface="Times New Roman" charset="0"/>
                <a:ea typeface="ＭＳ Ｐゴシック" charset="0"/>
                <a:cs typeface="ＭＳ Ｐゴシック" charset="0"/>
              </a:rPr>
              <a:t>Pterolichoidea</a:t>
            </a:r>
            <a:endParaRPr kumimoji="1" lang="en-US" b="1" smtClean="0">
              <a:solidFill>
                <a:srgbClr val="0000FF"/>
              </a:solidFill>
              <a:ea typeface="ＭＳ Ｐゴシック" charset="0"/>
              <a:cs typeface="ＭＳ Ｐゴシック" charset="0"/>
            </a:endParaRPr>
          </a:p>
        </p:txBody>
      </p:sp>
      <p:sp>
        <p:nvSpPr>
          <p:cNvPr id="431112" name="Rectangle 31"/>
          <p:cNvSpPr>
            <a:spLocks noChangeArrowheads="1"/>
          </p:cNvSpPr>
          <p:nvPr/>
        </p:nvSpPr>
        <p:spPr bwMode="auto">
          <a:xfrm>
            <a:off x="5257801" y="3124201"/>
            <a:ext cx="16208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p>
            <a:pPr algn="ctr"/>
            <a:r>
              <a:rPr kumimoji="1" lang="en-US" smtClean="0">
                <a:solidFill>
                  <a:srgbClr val="008000"/>
                </a:solidFill>
                <a:latin typeface="Times New Roman" charset="0"/>
                <a:ea typeface="ＭＳ Ｐゴシック" charset="0"/>
                <a:cs typeface="ＭＳ Ｐゴシック" charset="0"/>
              </a:rPr>
              <a:t>Analgoidea </a:t>
            </a:r>
            <a:endParaRPr kumimoji="1" lang="en-US" b="1" smtClean="0">
              <a:solidFill>
                <a:srgbClr val="008000"/>
              </a:solidFill>
              <a:ea typeface="ＭＳ Ｐゴシック" charset="0"/>
              <a:cs typeface="ＭＳ Ｐゴシック" charset="0"/>
            </a:endParaRPr>
          </a:p>
        </p:txBody>
      </p:sp>
    </p:spTree>
    <p:extLst>
      <p:ext uri="{BB962C8B-B14F-4D97-AF65-F5344CB8AC3E}">
        <p14:creationId xmlns:p14="http://schemas.microsoft.com/office/powerpoint/2010/main" val="18320117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33" charset="0"/>
            <a:ea typeface="ＭＳ Ｐゴシック" pitchFamily="33" charset="-128"/>
            <a:cs typeface="ＭＳ Ｐゴシック" pitchFamily="33"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33" charset="0"/>
            <a:ea typeface="ＭＳ Ｐゴシック" pitchFamily="33" charset="-128"/>
            <a:cs typeface="ＭＳ Ｐゴシック" pitchFamily="33"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roject Post Mortems (Online)">
  <a:themeElements>
    <a:clrScheme name="Project Post Mortems (Online) 1">
      <a:dk1>
        <a:srgbClr val="003366"/>
      </a:dk1>
      <a:lt1>
        <a:srgbClr val="FFFFFF"/>
      </a:lt1>
      <a:dk2>
        <a:srgbClr val="008080"/>
      </a:dk2>
      <a:lt2>
        <a:srgbClr val="FFCC66"/>
      </a:lt2>
      <a:accent1>
        <a:srgbClr val="3366CC"/>
      </a:accent1>
      <a:accent2>
        <a:srgbClr val="0099CC"/>
      </a:accent2>
      <a:accent3>
        <a:srgbClr val="AAC0C0"/>
      </a:accent3>
      <a:accent4>
        <a:srgbClr val="DADADA"/>
      </a:accent4>
      <a:accent5>
        <a:srgbClr val="ADB8E2"/>
      </a:accent5>
      <a:accent6>
        <a:srgbClr val="008AB9"/>
      </a:accent6>
      <a:hlink>
        <a:srgbClr val="999933"/>
      </a:hlink>
      <a:folHlink>
        <a:srgbClr val="009900"/>
      </a:folHlink>
    </a:clrScheme>
    <a:fontScheme name="Project Post Mortems (Online)">
      <a:majorFont>
        <a:latin typeface="Book Antiqua"/>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Project Post Mortems (Online) 1">
        <a:dk1>
          <a:srgbClr val="003366"/>
        </a:dk1>
        <a:lt1>
          <a:srgbClr val="FFFFFF"/>
        </a:lt1>
        <a:dk2>
          <a:srgbClr val="008080"/>
        </a:dk2>
        <a:lt2>
          <a:srgbClr val="FFCC66"/>
        </a:lt2>
        <a:accent1>
          <a:srgbClr val="3366CC"/>
        </a:accent1>
        <a:accent2>
          <a:srgbClr val="0099CC"/>
        </a:accent2>
        <a:accent3>
          <a:srgbClr val="AAC0C0"/>
        </a:accent3>
        <a:accent4>
          <a:srgbClr val="DADADA"/>
        </a:accent4>
        <a:accent5>
          <a:srgbClr val="ADB8E2"/>
        </a:accent5>
        <a:accent6>
          <a:srgbClr val="008AB9"/>
        </a:accent6>
        <a:hlink>
          <a:srgbClr val="999933"/>
        </a:hlink>
        <a:folHlink>
          <a:srgbClr val="009900"/>
        </a:folHlink>
      </a:clrScheme>
      <a:clrMap bg1="dk2" tx1="lt1" bg2="dk1" tx2="lt2" accent1="accent1" accent2="accent2" accent3="accent3" accent4="accent4" accent5="accent5" accent6="accent6" hlink="hlink" folHlink="folHlink"/>
    </a:extraClrScheme>
    <a:extraClrScheme>
      <a:clrScheme name="Project Post Mortems (Online) 2">
        <a:dk1>
          <a:srgbClr val="4D4D4D"/>
        </a:dk1>
        <a:lt1>
          <a:srgbClr val="D6EFD0"/>
        </a:lt1>
        <a:dk2>
          <a:srgbClr val="336699"/>
        </a:dk2>
        <a:lt2>
          <a:srgbClr val="65B5D1"/>
        </a:lt2>
        <a:accent1>
          <a:srgbClr val="9BB9C3"/>
        </a:accent1>
        <a:accent2>
          <a:srgbClr val="99CCFF"/>
        </a:accent2>
        <a:accent3>
          <a:srgbClr val="E8F6E4"/>
        </a:accent3>
        <a:accent4>
          <a:srgbClr val="404040"/>
        </a:accent4>
        <a:accent5>
          <a:srgbClr val="CBD9DE"/>
        </a:accent5>
        <a:accent6>
          <a:srgbClr val="8AB9E7"/>
        </a:accent6>
        <a:hlink>
          <a:srgbClr val="009999"/>
        </a:hlink>
        <a:folHlink>
          <a:srgbClr val="CCCCFF"/>
        </a:folHlink>
      </a:clrScheme>
      <a:clrMap bg1="lt1" tx1="dk1" bg2="lt2" tx2="dk2" accent1="accent1" accent2="accent2" accent3="accent3" accent4="accent4" accent5="accent5" accent6="accent6" hlink="hlink" folHlink="folHlink"/>
    </a:extraClrScheme>
    <a:extraClrScheme>
      <a:clrScheme name="Project Post Mortems (Online) 3">
        <a:dk1>
          <a:srgbClr val="000000"/>
        </a:dk1>
        <a:lt1>
          <a:srgbClr val="FFFFFF"/>
        </a:lt1>
        <a:dk2>
          <a:srgbClr val="000000"/>
        </a:dk2>
        <a:lt2>
          <a:srgbClr val="FFFFFF"/>
        </a:lt2>
        <a:accent1>
          <a:srgbClr val="969696"/>
        </a:accent1>
        <a:accent2>
          <a:srgbClr val="EAEAEA"/>
        </a:accent2>
        <a:accent3>
          <a:srgbClr val="FFFFFF"/>
        </a:accent3>
        <a:accent4>
          <a:srgbClr val="000000"/>
        </a:accent4>
        <a:accent5>
          <a:srgbClr val="C9C9C9"/>
        </a:accent5>
        <a:accent6>
          <a:srgbClr val="D4D4D4"/>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Project Post Mortems (Online) 4">
        <a:dk1>
          <a:srgbClr val="003300"/>
        </a:dk1>
        <a:lt1>
          <a:srgbClr val="FFFFFF"/>
        </a:lt1>
        <a:dk2>
          <a:srgbClr val="336600"/>
        </a:dk2>
        <a:lt2>
          <a:srgbClr val="FFCC66"/>
        </a:lt2>
        <a:accent1>
          <a:srgbClr val="996633"/>
        </a:accent1>
        <a:accent2>
          <a:srgbClr val="0099CC"/>
        </a:accent2>
        <a:accent3>
          <a:srgbClr val="ADB8AA"/>
        </a:accent3>
        <a:accent4>
          <a:srgbClr val="DADADA"/>
        </a:accent4>
        <a:accent5>
          <a:srgbClr val="CAB8AD"/>
        </a:accent5>
        <a:accent6>
          <a:srgbClr val="008AB9"/>
        </a:accent6>
        <a:hlink>
          <a:srgbClr val="FF9933"/>
        </a:hlink>
        <a:folHlink>
          <a:srgbClr val="009900"/>
        </a:folHlink>
      </a:clrScheme>
      <a:clrMap bg1="dk2" tx1="lt1" bg2="dk1" tx2="lt2" accent1="accent1" accent2="accent2" accent3="accent3" accent4="accent4" accent5="accent5" accent6="accent6" hlink="hlink" folHlink="folHlink"/>
    </a:extraClrScheme>
    <a:extraClrScheme>
      <a:clrScheme name="Project Post Mortems (Online) 5">
        <a:dk1>
          <a:srgbClr val="666633"/>
        </a:dk1>
        <a:lt1>
          <a:srgbClr val="FFFFFF"/>
        </a:lt1>
        <a:dk2>
          <a:srgbClr val="CC9900"/>
        </a:dk2>
        <a:lt2>
          <a:srgbClr val="DDDDDD"/>
        </a:lt2>
        <a:accent1>
          <a:srgbClr val="CC6600"/>
        </a:accent1>
        <a:accent2>
          <a:srgbClr val="996633"/>
        </a:accent2>
        <a:accent3>
          <a:srgbClr val="E2CAAA"/>
        </a:accent3>
        <a:accent4>
          <a:srgbClr val="DADADA"/>
        </a:accent4>
        <a:accent5>
          <a:srgbClr val="E2B8AA"/>
        </a:accent5>
        <a:accent6>
          <a:srgbClr val="8A5C2D"/>
        </a:accent6>
        <a:hlink>
          <a:srgbClr val="663300"/>
        </a:hlink>
        <a:folHlink>
          <a:srgbClr val="CC3300"/>
        </a:folHlink>
      </a:clrScheme>
      <a:clrMap bg1="dk2" tx1="lt1" bg2="dk1" tx2="lt2" accent1="accent1" accent2="accent2" accent3="accent3" accent4="accent4" accent5="accent5" accent6="accent6" hlink="hlink" folHlink="folHlink"/>
    </a:extraClrScheme>
    <a:extraClrScheme>
      <a:clrScheme name="Project Post Mortems (Online) 6">
        <a:dk1>
          <a:srgbClr val="100000"/>
        </a:dk1>
        <a:lt1>
          <a:srgbClr val="FFFFFF"/>
        </a:lt1>
        <a:dk2>
          <a:srgbClr val="800000"/>
        </a:dk2>
        <a:lt2>
          <a:srgbClr val="FFCC66"/>
        </a:lt2>
        <a:accent1>
          <a:srgbClr val="003366"/>
        </a:accent1>
        <a:accent2>
          <a:srgbClr val="996633"/>
        </a:accent2>
        <a:accent3>
          <a:srgbClr val="C0AAAA"/>
        </a:accent3>
        <a:accent4>
          <a:srgbClr val="DADADA"/>
        </a:accent4>
        <a:accent5>
          <a:srgbClr val="AAADB8"/>
        </a:accent5>
        <a:accent6>
          <a:srgbClr val="8A5C2D"/>
        </a:accent6>
        <a:hlink>
          <a:srgbClr val="336699"/>
        </a:hlink>
        <a:folHlink>
          <a:srgbClr val="CC33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Project Post Mortems (Online)">
  <a:themeElements>
    <a:clrScheme name="Project Post Mortems (Online) 1">
      <a:dk1>
        <a:srgbClr val="003366"/>
      </a:dk1>
      <a:lt1>
        <a:srgbClr val="FFFFFF"/>
      </a:lt1>
      <a:dk2>
        <a:srgbClr val="008080"/>
      </a:dk2>
      <a:lt2>
        <a:srgbClr val="FFCC66"/>
      </a:lt2>
      <a:accent1>
        <a:srgbClr val="3366CC"/>
      </a:accent1>
      <a:accent2>
        <a:srgbClr val="0099CC"/>
      </a:accent2>
      <a:accent3>
        <a:srgbClr val="AAC0C0"/>
      </a:accent3>
      <a:accent4>
        <a:srgbClr val="DADADA"/>
      </a:accent4>
      <a:accent5>
        <a:srgbClr val="ADB8E2"/>
      </a:accent5>
      <a:accent6>
        <a:srgbClr val="008AB9"/>
      </a:accent6>
      <a:hlink>
        <a:srgbClr val="999933"/>
      </a:hlink>
      <a:folHlink>
        <a:srgbClr val="009900"/>
      </a:folHlink>
    </a:clrScheme>
    <a:fontScheme name="Project Post Mortems (Online)">
      <a:majorFont>
        <a:latin typeface="Book Antiqua"/>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Project Post Mortems (Online) 1">
        <a:dk1>
          <a:srgbClr val="003366"/>
        </a:dk1>
        <a:lt1>
          <a:srgbClr val="FFFFFF"/>
        </a:lt1>
        <a:dk2>
          <a:srgbClr val="008080"/>
        </a:dk2>
        <a:lt2>
          <a:srgbClr val="FFCC66"/>
        </a:lt2>
        <a:accent1>
          <a:srgbClr val="3366CC"/>
        </a:accent1>
        <a:accent2>
          <a:srgbClr val="0099CC"/>
        </a:accent2>
        <a:accent3>
          <a:srgbClr val="AAC0C0"/>
        </a:accent3>
        <a:accent4>
          <a:srgbClr val="DADADA"/>
        </a:accent4>
        <a:accent5>
          <a:srgbClr val="ADB8E2"/>
        </a:accent5>
        <a:accent6>
          <a:srgbClr val="008AB9"/>
        </a:accent6>
        <a:hlink>
          <a:srgbClr val="999933"/>
        </a:hlink>
        <a:folHlink>
          <a:srgbClr val="009900"/>
        </a:folHlink>
      </a:clrScheme>
      <a:clrMap bg1="dk2" tx1="lt1" bg2="dk1" tx2="lt2" accent1="accent1" accent2="accent2" accent3="accent3" accent4="accent4" accent5="accent5" accent6="accent6" hlink="hlink" folHlink="folHlink"/>
    </a:extraClrScheme>
    <a:extraClrScheme>
      <a:clrScheme name="Project Post Mortems (Online) 2">
        <a:dk1>
          <a:srgbClr val="4D4D4D"/>
        </a:dk1>
        <a:lt1>
          <a:srgbClr val="D6EFD0"/>
        </a:lt1>
        <a:dk2>
          <a:srgbClr val="336699"/>
        </a:dk2>
        <a:lt2>
          <a:srgbClr val="65B5D1"/>
        </a:lt2>
        <a:accent1>
          <a:srgbClr val="9BB9C3"/>
        </a:accent1>
        <a:accent2>
          <a:srgbClr val="99CCFF"/>
        </a:accent2>
        <a:accent3>
          <a:srgbClr val="E8F6E4"/>
        </a:accent3>
        <a:accent4>
          <a:srgbClr val="404040"/>
        </a:accent4>
        <a:accent5>
          <a:srgbClr val="CBD9DE"/>
        </a:accent5>
        <a:accent6>
          <a:srgbClr val="8AB9E7"/>
        </a:accent6>
        <a:hlink>
          <a:srgbClr val="009999"/>
        </a:hlink>
        <a:folHlink>
          <a:srgbClr val="CCCCFF"/>
        </a:folHlink>
      </a:clrScheme>
      <a:clrMap bg1="lt1" tx1="dk1" bg2="lt2" tx2="dk2" accent1="accent1" accent2="accent2" accent3="accent3" accent4="accent4" accent5="accent5" accent6="accent6" hlink="hlink" folHlink="folHlink"/>
    </a:extraClrScheme>
    <a:extraClrScheme>
      <a:clrScheme name="Project Post Mortems (Online) 3">
        <a:dk1>
          <a:srgbClr val="000000"/>
        </a:dk1>
        <a:lt1>
          <a:srgbClr val="FFFFFF"/>
        </a:lt1>
        <a:dk2>
          <a:srgbClr val="000000"/>
        </a:dk2>
        <a:lt2>
          <a:srgbClr val="FFFFFF"/>
        </a:lt2>
        <a:accent1>
          <a:srgbClr val="969696"/>
        </a:accent1>
        <a:accent2>
          <a:srgbClr val="EAEAEA"/>
        </a:accent2>
        <a:accent3>
          <a:srgbClr val="FFFFFF"/>
        </a:accent3>
        <a:accent4>
          <a:srgbClr val="000000"/>
        </a:accent4>
        <a:accent5>
          <a:srgbClr val="C9C9C9"/>
        </a:accent5>
        <a:accent6>
          <a:srgbClr val="D4D4D4"/>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Project Post Mortems (Online) 4">
        <a:dk1>
          <a:srgbClr val="003300"/>
        </a:dk1>
        <a:lt1>
          <a:srgbClr val="FFFFFF"/>
        </a:lt1>
        <a:dk2>
          <a:srgbClr val="336600"/>
        </a:dk2>
        <a:lt2>
          <a:srgbClr val="FFCC66"/>
        </a:lt2>
        <a:accent1>
          <a:srgbClr val="996633"/>
        </a:accent1>
        <a:accent2>
          <a:srgbClr val="0099CC"/>
        </a:accent2>
        <a:accent3>
          <a:srgbClr val="ADB8AA"/>
        </a:accent3>
        <a:accent4>
          <a:srgbClr val="DADADA"/>
        </a:accent4>
        <a:accent5>
          <a:srgbClr val="CAB8AD"/>
        </a:accent5>
        <a:accent6>
          <a:srgbClr val="008AB9"/>
        </a:accent6>
        <a:hlink>
          <a:srgbClr val="FF9933"/>
        </a:hlink>
        <a:folHlink>
          <a:srgbClr val="009900"/>
        </a:folHlink>
      </a:clrScheme>
      <a:clrMap bg1="dk2" tx1="lt1" bg2="dk1" tx2="lt2" accent1="accent1" accent2="accent2" accent3="accent3" accent4="accent4" accent5="accent5" accent6="accent6" hlink="hlink" folHlink="folHlink"/>
    </a:extraClrScheme>
    <a:extraClrScheme>
      <a:clrScheme name="Project Post Mortems (Online) 5">
        <a:dk1>
          <a:srgbClr val="666633"/>
        </a:dk1>
        <a:lt1>
          <a:srgbClr val="FFFFFF"/>
        </a:lt1>
        <a:dk2>
          <a:srgbClr val="CC9900"/>
        </a:dk2>
        <a:lt2>
          <a:srgbClr val="DDDDDD"/>
        </a:lt2>
        <a:accent1>
          <a:srgbClr val="CC6600"/>
        </a:accent1>
        <a:accent2>
          <a:srgbClr val="996633"/>
        </a:accent2>
        <a:accent3>
          <a:srgbClr val="E2CAAA"/>
        </a:accent3>
        <a:accent4>
          <a:srgbClr val="DADADA"/>
        </a:accent4>
        <a:accent5>
          <a:srgbClr val="E2B8AA"/>
        </a:accent5>
        <a:accent6>
          <a:srgbClr val="8A5C2D"/>
        </a:accent6>
        <a:hlink>
          <a:srgbClr val="663300"/>
        </a:hlink>
        <a:folHlink>
          <a:srgbClr val="CC3300"/>
        </a:folHlink>
      </a:clrScheme>
      <a:clrMap bg1="dk2" tx1="lt1" bg2="dk1" tx2="lt2" accent1="accent1" accent2="accent2" accent3="accent3" accent4="accent4" accent5="accent5" accent6="accent6" hlink="hlink" folHlink="folHlink"/>
    </a:extraClrScheme>
    <a:extraClrScheme>
      <a:clrScheme name="Project Post Mortems (Online) 6">
        <a:dk1>
          <a:srgbClr val="100000"/>
        </a:dk1>
        <a:lt1>
          <a:srgbClr val="FFFFFF"/>
        </a:lt1>
        <a:dk2>
          <a:srgbClr val="800000"/>
        </a:dk2>
        <a:lt2>
          <a:srgbClr val="FFCC66"/>
        </a:lt2>
        <a:accent1>
          <a:srgbClr val="003366"/>
        </a:accent1>
        <a:accent2>
          <a:srgbClr val="996633"/>
        </a:accent2>
        <a:accent3>
          <a:srgbClr val="C0AAAA"/>
        </a:accent3>
        <a:accent4>
          <a:srgbClr val="DADADA"/>
        </a:accent4>
        <a:accent5>
          <a:srgbClr val="AAADB8"/>
        </a:accent5>
        <a:accent6>
          <a:srgbClr val="8A5C2D"/>
        </a:accent6>
        <a:hlink>
          <a:srgbClr val="336699"/>
        </a:hlink>
        <a:folHlink>
          <a:srgbClr val="CC33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33" charset="0"/>
            <a:ea typeface="ＭＳ Ｐゴシック" pitchFamily="33" charset="-128"/>
            <a:cs typeface="ＭＳ Ｐゴシック" pitchFamily="33"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33" charset="0"/>
            <a:ea typeface="ＭＳ Ｐゴシック" pitchFamily="33" charset="-128"/>
            <a:cs typeface="ＭＳ Ｐゴシック" pitchFamily="33"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Project Post Mortems (Online)">
  <a:themeElements>
    <a:clrScheme name="Project Post Mortems (Online) 1">
      <a:dk1>
        <a:srgbClr val="003366"/>
      </a:dk1>
      <a:lt1>
        <a:srgbClr val="FFFFFF"/>
      </a:lt1>
      <a:dk2>
        <a:srgbClr val="008080"/>
      </a:dk2>
      <a:lt2>
        <a:srgbClr val="FFCC66"/>
      </a:lt2>
      <a:accent1>
        <a:srgbClr val="3366CC"/>
      </a:accent1>
      <a:accent2>
        <a:srgbClr val="0099CC"/>
      </a:accent2>
      <a:accent3>
        <a:srgbClr val="AAC0C0"/>
      </a:accent3>
      <a:accent4>
        <a:srgbClr val="DADADA"/>
      </a:accent4>
      <a:accent5>
        <a:srgbClr val="ADB8E2"/>
      </a:accent5>
      <a:accent6>
        <a:srgbClr val="008AB9"/>
      </a:accent6>
      <a:hlink>
        <a:srgbClr val="999933"/>
      </a:hlink>
      <a:folHlink>
        <a:srgbClr val="009900"/>
      </a:folHlink>
    </a:clrScheme>
    <a:fontScheme name="Project Post Mortems (Online)">
      <a:majorFont>
        <a:latin typeface="Book Antiqua"/>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Project Post Mortems (Online) 1">
        <a:dk1>
          <a:srgbClr val="003366"/>
        </a:dk1>
        <a:lt1>
          <a:srgbClr val="FFFFFF"/>
        </a:lt1>
        <a:dk2>
          <a:srgbClr val="008080"/>
        </a:dk2>
        <a:lt2>
          <a:srgbClr val="FFCC66"/>
        </a:lt2>
        <a:accent1>
          <a:srgbClr val="3366CC"/>
        </a:accent1>
        <a:accent2>
          <a:srgbClr val="0099CC"/>
        </a:accent2>
        <a:accent3>
          <a:srgbClr val="AAC0C0"/>
        </a:accent3>
        <a:accent4>
          <a:srgbClr val="DADADA"/>
        </a:accent4>
        <a:accent5>
          <a:srgbClr val="ADB8E2"/>
        </a:accent5>
        <a:accent6>
          <a:srgbClr val="008AB9"/>
        </a:accent6>
        <a:hlink>
          <a:srgbClr val="999933"/>
        </a:hlink>
        <a:folHlink>
          <a:srgbClr val="009900"/>
        </a:folHlink>
      </a:clrScheme>
      <a:clrMap bg1="dk2" tx1="lt1" bg2="dk1" tx2="lt2" accent1="accent1" accent2="accent2" accent3="accent3" accent4="accent4" accent5="accent5" accent6="accent6" hlink="hlink" folHlink="folHlink"/>
    </a:extraClrScheme>
    <a:extraClrScheme>
      <a:clrScheme name="Project Post Mortems (Online) 2">
        <a:dk1>
          <a:srgbClr val="4D4D4D"/>
        </a:dk1>
        <a:lt1>
          <a:srgbClr val="D6EFD0"/>
        </a:lt1>
        <a:dk2>
          <a:srgbClr val="336699"/>
        </a:dk2>
        <a:lt2>
          <a:srgbClr val="65B5D1"/>
        </a:lt2>
        <a:accent1>
          <a:srgbClr val="9BB9C3"/>
        </a:accent1>
        <a:accent2>
          <a:srgbClr val="99CCFF"/>
        </a:accent2>
        <a:accent3>
          <a:srgbClr val="E8F6E4"/>
        </a:accent3>
        <a:accent4>
          <a:srgbClr val="404040"/>
        </a:accent4>
        <a:accent5>
          <a:srgbClr val="CBD9DE"/>
        </a:accent5>
        <a:accent6>
          <a:srgbClr val="8AB9E7"/>
        </a:accent6>
        <a:hlink>
          <a:srgbClr val="009999"/>
        </a:hlink>
        <a:folHlink>
          <a:srgbClr val="CCCCFF"/>
        </a:folHlink>
      </a:clrScheme>
      <a:clrMap bg1="lt1" tx1="dk1" bg2="lt2" tx2="dk2" accent1="accent1" accent2="accent2" accent3="accent3" accent4="accent4" accent5="accent5" accent6="accent6" hlink="hlink" folHlink="folHlink"/>
    </a:extraClrScheme>
    <a:extraClrScheme>
      <a:clrScheme name="Project Post Mortems (Online) 3">
        <a:dk1>
          <a:srgbClr val="000000"/>
        </a:dk1>
        <a:lt1>
          <a:srgbClr val="FFFFFF"/>
        </a:lt1>
        <a:dk2>
          <a:srgbClr val="000000"/>
        </a:dk2>
        <a:lt2>
          <a:srgbClr val="FFFFFF"/>
        </a:lt2>
        <a:accent1>
          <a:srgbClr val="969696"/>
        </a:accent1>
        <a:accent2>
          <a:srgbClr val="EAEAEA"/>
        </a:accent2>
        <a:accent3>
          <a:srgbClr val="FFFFFF"/>
        </a:accent3>
        <a:accent4>
          <a:srgbClr val="000000"/>
        </a:accent4>
        <a:accent5>
          <a:srgbClr val="C9C9C9"/>
        </a:accent5>
        <a:accent6>
          <a:srgbClr val="D4D4D4"/>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Project Post Mortems (Online) 4">
        <a:dk1>
          <a:srgbClr val="003300"/>
        </a:dk1>
        <a:lt1>
          <a:srgbClr val="FFFFFF"/>
        </a:lt1>
        <a:dk2>
          <a:srgbClr val="336600"/>
        </a:dk2>
        <a:lt2>
          <a:srgbClr val="FFCC66"/>
        </a:lt2>
        <a:accent1>
          <a:srgbClr val="996633"/>
        </a:accent1>
        <a:accent2>
          <a:srgbClr val="0099CC"/>
        </a:accent2>
        <a:accent3>
          <a:srgbClr val="ADB8AA"/>
        </a:accent3>
        <a:accent4>
          <a:srgbClr val="DADADA"/>
        </a:accent4>
        <a:accent5>
          <a:srgbClr val="CAB8AD"/>
        </a:accent5>
        <a:accent6>
          <a:srgbClr val="008AB9"/>
        </a:accent6>
        <a:hlink>
          <a:srgbClr val="FF9933"/>
        </a:hlink>
        <a:folHlink>
          <a:srgbClr val="009900"/>
        </a:folHlink>
      </a:clrScheme>
      <a:clrMap bg1="dk2" tx1="lt1" bg2="dk1" tx2="lt2" accent1="accent1" accent2="accent2" accent3="accent3" accent4="accent4" accent5="accent5" accent6="accent6" hlink="hlink" folHlink="folHlink"/>
    </a:extraClrScheme>
    <a:extraClrScheme>
      <a:clrScheme name="Project Post Mortems (Online) 5">
        <a:dk1>
          <a:srgbClr val="666633"/>
        </a:dk1>
        <a:lt1>
          <a:srgbClr val="FFFFFF"/>
        </a:lt1>
        <a:dk2>
          <a:srgbClr val="CC9900"/>
        </a:dk2>
        <a:lt2>
          <a:srgbClr val="DDDDDD"/>
        </a:lt2>
        <a:accent1>
          <a:srgbClr val="CC6600"/>
        </a:accent1>
        <a:accent2>
          <a:srgbClr val="996633"/>
        </a:accent2>
        <a:accent3>
          <a:srgbClr val="E2CAAA"/>
        </a:accent3>
        <a:accent4>
          <a:srgbClr val="DADADA"/>
        </a:accent4>
        <a:accent5>
          <a:srgbClr val="E2B8AA"/>
        </a:accent5>
        <a:accent6>
          <a:srgbClr val="8A5C2D"/>
        </a:accent6>
        <a:hlink>
          <a:srgbClr val="663300"/>
        </a:hlink>
        <a:folHlink>
          <a:srgbClr val="CC3300"/>
        </a:folHlink>
      </a:clrScheme>
      <a:clrMap bg1="dk2" tx1="lt1" bg2="dk1" tx2="lt2" accent1="accent1" accent2="accent2" accent3="accent3" accent4="accent4" accent5="accent5" accent6="accent6" hlink="hlink" folHlink="folHlink"/>
    </a:extraClrScheme>
    <a:extraClrScheme>
      <a:clrScheme name="Project Post Mortems (Online) 6">
        <a:dk1>
          <a:srgbClr val="100000"/>
        </a:dk1>
        <a:lt1>
          <a:srgbClr val="FFFFFF"/>
        </a:lt1>
        <a:dk2>
          <a:srgbClr val="800000"/>
        </a:dk2>
        <a:lt2>
          <a:srgbClr val="FFCC66"/>
        </a:lt2>
        <a:accent1>
          <a:srgbClr val="003366"/>
        </a:accent1>
        <a:accent2>
          <a:srgbClr val="996633"/>
        </a:accent2>
        <a:accent3>
          <a:srgbClr val="C0AAAA"/>
        </a:accent3>
        <a:accent4>
          <a:srgbClr val="DADADA"/>
        </a:accent4>
        <a:accent5>
          <a:srgbClr val="AAADB8"/>
        </a:accent5>
        <a:accent6>
          <a:srgbClr val="8A5C2D"/>
        </a:accent6>
        <a:hlink>
          <a:srgbClr val="336699"/>
        </a:hlink>
        <a:folHlink>
          <a:srgbClr val="CC33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effectLst/>
            <a:latin typeface="Arial" charset="0"/>
            <a:ea typeface="SimSun" charset="0"/>
            <a:cs typeface="SimSu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effectLst/>
            <a:latin typeface="Arial" charset="0"/>
            <a:ea typeface="SimSun" charset="0"/>
            <a:cs typeface="SimSu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Project Post Mortems (Online)">
  <a:themeElements>
    <a:clrScheme name="Project Post Mortems (Online) 1">
      <a:dk1>
        <a:srgbClr val="003366"/>
      </a:dk1>
      <a:lt1>
        <a:srgbClr val="FFFFFF"/>
      </a:lt1>
      <a:dk2>
        <a:srgbClr val="008080"/>
      </a:dk2>
      <a:lt2>
        <a:srgbClr val="FFCC66"/>
      </a:lt2>
      <a:accent1>
        <a:srgbClr val="3366CC"/>
      </a:accent1>
      <a:accent2>
        <a:srgbClr val="0099CC"/>
      </a:accent2>
      <a:accent3>
        <a:srgbClr val="AAC0C0"/>
      </a:accent3>
      <a:accent4>
        <a:srgbClr val="DADADA"/>
      </a:accent4>
      <a:accent5>
        <a:srgbClr val="ADB8E2"/>
      </a:accent5>
      <a:accent6>
        <a:srgbClr val="008AB9"/>
      </a:accent6>
      <a:hlink>
        <a:srgbClr val="999933"/>
      </a:hlink>
      <a:folHlink>
        <a:srgbClr val="009900"/>
      </a:folHlink>
    </a:clrScheme>
    <a:fontScheme name="Project Post Mortems (Online)">
      <a:majorFont>
        <a:latin typeface="Book Antiqua"/>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Project Post Mortems (Online) 1">
        <a:dk1>
          <a:srgbClr val="003366"/>
        </a:dk1>
        <a:lt1>
          <a:srgbClr val="FFFFFF"/>
        </a:lt1>
        <a:dk2>
          <a:srgbClr val="008080"/>
        </a:dk2>
        <a:lt2>
          <a:srgbClr val="FFCC66"/>
        </a:lt2>
        <a:accent1>
          <a:srgbClr val="3366CC"/>
        </a:accent1>
        <a:accent2>
          <a:srgbClr val="0099CC"/>
        </a:accent2>
        <a:accent3>
          <a:srgbClr val="AAC0C0"/>
        </a:accent3>
        <a:accent4>
          <a:srgbClr val="DADADA"/>
        </a:accent4>
        <a:accent5>
          <a:srgbClr val="ADB8E2"/>
        </a:accent5>
        <a:accent6>
          <a:srgbClr val="008AB9"/>
        </a:accent6>
        <a:hlink>
          <a:srgbClr val="999933"/>
        </a:hlink>
        <a:folHlink>
          <a:srgbClr val="009900"/>
        </a:folHlink>
      </a:clrScheme>
      <a:clrMap bg1="dk2" tx1="lt1" bg2="dk1" tx2="lt2" accent1="accent1" accent2="accent2" accent3="accent3" accent4="accent4" accent5="accent5" accent6="accent6" hlink="hlink" folHlink="folHlink"/>
    </a:extraClrScheme>
    <a:extraClrScheme>
      <a:clrScheme name="Project Post Mortems (Online) 2">
        <a:dk1>
          <a:srgbClr val="4D4D4D"/>
        </a:dk1>
        <a:lt1>
          <a:srgbClr val="D6EFD0"/>
        </a:lt1>
        <a:dk2>
          <a:srgbClr val="336699"/>
        </a:dk2>
        <a:lt2>
          <a:srgbClr val="65B5D1"/>
        </a:lt2>
        <a:accent1>
          <a:srgbClr val="9BB9C3"/>
        </a:accent1>
        <a:accent2>
          <a:srgbClr val="99CCFF"/>
        </a:accent2>
        <a:accent3>
          <a:srgbClr val="E8F6E4"/>
        </a:accent3>
        <a:accent4>
          <a:srgbClr val="404040"/>
        </a:accent4>
        <a:accent5>
          <a:srgbClr val="CBD9DE"/>
        </a:accent5>
        <a:accent6>
          <a:srgbClr val="8AB9E7"/>
        </a:accent6>
        <a:hlink>
          <a:srgbClr val="009999"/>
        </a:hlink>
        <a:folHlink>
          <a:srgbClr val="CCCCFF"/>
        </a:folHlink>
      </a:clrScheme>
      <a:clrMap bg1="lt1" tx1="dk1" bg2="lt2" tx2="dk2" accent1="accent1" accent2="accent2" accent3="accent3" accent4="accent4" accent5="accent5" accent6="accent6" hlink="hlink" folHlink="folHlink"/>
    </a:extraClrScheme>
    <a:extraClrScheme>
      <a:clrScheme name="Project Post Mortems (Online) 3">
        <a:dk1>
          <a:srgbClr val="000000"/>
        </a:dk1>
        <a:lt1>
          <a:srgbClr val="FFFFFF"/>
        </a:lt1>
        <a:dk2>
          <a:srgbClr val="000000"/>
        </a:dk2>
        <a:lt2>
          <a:srgbClr val="FFFFFF"/>
        </a:lt2>
        <a:accent1>
          <a:srgbClr val="969696"/>
        </a:accent1>
        <a:accent2>
          <a:srgbClr val="EAEAEA"/>
        </a:accent2>
        <a:accent3>
          <a:srgbClr val="FFFFFF"/>
        </a:accent3>
        <a:accent4>
          <a:srgbClr val="000000"/>
        </a:accent4>
        <a:accent5>
          <a:srgbClr val="C9C9C9"/>
        </a:accent5>
        <a:accent6>
          <a:srgbClr val="D4D4D4"/>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Project Post Mortems (Online) 4">
        <a:dk1>
          <a:srgbClr val="003300"/>
        </a:dk1>
        <a:lt1>
          <a:srgbClr val="FFFFFF"/>
        </a:lt1>
        <a:dk2>
          <a:srgbClr val="336600"/>
        </a:dk2>
        <a:lt2>
          <a:srgbClr val="FFCC66"/>
        </a:lt2>
        <a:accent1>
          <a:srgbClr val="996633"/>
        </a:accent1>
        <a:accent2>
          <a:srgbClr val="0099CC"/>
        </a:accent2>
        <a:accent3>
          <a:srgbClr val="ADB8AA"/>
        </a:accent3>
        <a:accent4>
          <a:srgbClr val="DADADA"/>
        </a:accent4>
        <a:accent5>
          <a:srgbClr val="CAB8AD"/>
        </a:accent5>
        <a:accent6>
          <a:srgbClr val="008AB9"/>
        </a:accent6>
        <a:hlink>
          <a:srgbClr val="FF9933"/>
        </a:hlink>
        <a:folHlink>
          <a:srgbClr val="009900"/>
        </a:folHlink>
      </a:clrScheme>
      <a:clrMap bg1="dk2" tx1="lt1" bg2="dk1" tx2="lt2" accent1="accent1" accent2="accent2" accent3="accent3" accent4="accent4" accent5="accent5" accent6="accent6" hlink="hlink" folHlink="folHlink"/>
    </a:extraClrScheme>
    <a:extraClrScheme>
      <a:clrScheme name="Project Post Mortems (Online) 5">
        <a:dk1>
          <a:srgbClr val="666633"/>
        </a:dk1>
        <a:lt1>
          <a:srgbClr val="FFFFFF"/>
        </a:lt1>
        <a:dk2>
          <a:srgbClr val="CC9900"/>
        </a:dk2>
        <a:lt2>
          <a:srgbClr val="DDDDDD"/>
        </a:lt2>
        <a:accent1>
          <a:srgbClr val="CC6600"/>
        </a:accent1>
        <a:accent2>
          <a:srgbClr val="996633"/>
        </a:accent2>
        <a:accent3>
          <a:srgbClr val="E2CAAA"/>
        </a:accent3>
        <a:accent4>
          <a:srgbClr val="DADADA"/>
        </a:accent4>
        <a:accent5>
          <a:srgbClr val="E2B8AA"/>
        </a:accent5>
        <a:accent6>
          <a:srgbClr val="8A5C2D"/>
        </a:accent6>
        <a:hlink>
          <a:srgbClr val="663300"/>
        </a:hlink>
        <a:folHlink>
          <a:srgbClr val="CC3300"/>
        </a:folHlink>
      </a:clrScheme>
      <a:clrMap bg1="dk2" tx1="lt1" bg2="dk1" tx2="lt2" accent1="accent1" accent2="accent2" accent3="accent3" accent4="accent4" accent5="accent5" accent6="accent6" hlink="hlink" folHlink="folHlink"/>
    </a:extraClrScheme>
    <a:extraClrScheme>
      <a:clrScheme name="Project Post Mortems (Online) 6">
        <a:dk1>
          <a:srgbClr val="100000"/>
        </a:dk1>
        <a:lt1>
          <a:srgbClr val="FFFFFF"/>
        </a:lt1>
        <a:dk2>
          <a:srgbClr val="800000"/>
        </a:dk2>
        <a:lt2>
          <a:srgbClr val="FFCC66"/>
        </a:lt2>
        <a:accent1>
          <a:srgbClr val="003366"/>
        </a:accent1>
        <a:accent2>
          <a:srgbClr val="996633"/>
        </a:accent2>
        <a:accent3>
          <a:srgbClr val="C0AAAA"/>
        </a:accent3>
        <a:accent4>
          <a:srgbClr val="DADADA"/>
        </a:accent4>
        <a:accent5>
          <a:srgbClr val="AAADB8"/>
        </a:accent5>
        <a:accent6>
          <a:srgbClr val="8A5C2D"/>
        </a:accent6>
        <a:hlink>
          <a:srgbClr val="336699"/>
        </a:hlink>
        <a:folHlink>
          <a:srgbClr val="CC33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Project Post Mortems (Online)">
  <a:themeElements>
    <a:clrScheme name="Project Post Mortems (Online) 1">
      <a:dk1>
        <a:srgbClr val="003366"/>
      </a:dk1>
      <a:lt1>
        <a:srgbClr val="FFFFFF"/>
      </a:lt1>
      <a:dk2>
        <a:srgbClr val="008080"/>
      </a:dk2>
      <a:lt2>
        <a:srgbClr val="FFCC66"/>
      </a:lt2>
      <a:accent1>
        <a:srgbClr val="3366CC"/>
      </a:accent1>
      <a:accent2>
        <a:srgbClr val="0099CC"/>
      </a:accent2>
      <a:accent3>
        <a:srgbClr val="AAC0C0"/>
      </a:accent3>
      <a:accent4>
        <a:srgbClr val="DADADA"/>
      </a:accent4>
      <a:accent5>
        <a:srgbClr val="ADB8E2"/>
      </a:accent5>
      <a:accent6>
        <a:srgbClr val="008AB9"/>
      </a:accent6>
      <a:hlink>
        <a:srgbClr val="999933"/>
      </a:hlink>
      <a:folHlink>
        <a:srgbClr val="009900"/>
      </a:folHlink>
    </a:clrScheme>
    <a:fontScheme name="Project Post Mortems (Online)">
      <a:majorFont>
        <a:latin typeface="Book Antiqua"/>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Project Post Mortems (Online) 1">
        <a:dk1>
          <a:srgbClr val="003366"/>
        </a:dk1>
        <a:lt1>
          <a:srgbClr val="FFFFFF"/>
        </a:lt1>
        <a:dk2>
          <a:srgbClr val="008080"/>
        </a:dk2>
        <a:lt2>
          <a:srgbClr val="FFCC66"/>
        </a:lt2>
        <a:accent1>
          <a:srgbClr val="3366CC"/>
        </a:accent1>
        <a:accent2>
          <a:srgbClr val="0099CC"/>
        </a:accent2>
        <a:accent3>
          <a:srgbClr val="AAC0C0"/>
        </a:accent3>
        <a:accent4>
          <a:srgbClr val="DADADA"/>
        </a:accent4>
        <a:accent5>
          <a:srgbClr val="ADB8E2"/>
        </a:accent5>
        <a:accent6>
          <a:srgbClr val="008AB9"/>
        </a:accent6>
        <a:hlink>
          <a:srgbClr val="999933"/>
        </a:hlink>
        <a:folHlink>
          <a:srgbClr val="009900"/>
        </a:folHlink>
      </a:clrScheme>
      <a:clrMap bg1="dk2" tx1="lt1" bg2="dk1" tx2="lt2" accent1="accent1" accent2="accent2" accent3="accent3" accent4="accent4" accent5="accent5" accent6="accent6" hlink="hlink" folHlink="folHlink"/>
    </a:extraClrScheme>
    <a:extraClrScheme>
      <a:clrScheme name="Project Post Mortems (Online) 2">
        <a:dk1>
          <a:srgbClr val="4D4D4D"/>
        </a:dk1>
        <a:lt1>
          <a:srgbClr val="D6EFD0"/>
        </a:lt1>
        <a:dk2>
          <a:srgbClr val="336699"/>
        </a:dk2>
        <a:lt2>
          <a:srgbClr val="65B5D1"/>
        </a:lt2>
        <a:accent1>
          <a:srgbClr val="9BB9C3"/>
        </a:accent1>
        <a:accent2>
          <a:srgbClr val="99CCFF"/>
        </a:accent2>
        <a:accent3>
          <a:srgbClr val="E8F6E4"/>
        </a:accent3>
        <a:accent4>
          <a:srgbClr val="404040"/>
        </a:accent4>
        <a:accent5>
          <a:srgbClr val="CBD9DE"/>
        </a:accent5>
        <a:accent6>
          <a:srgbClr val="8AB9E7"/>
        </a:accent6>
        <a:hlink>
          <a:srgbClr val="009999"/>
        </a:hlink>
        <a:folHlink>
          <a:srgbClr val="CCCCFF"/>
        </a:folHlink>
      </a:clrScheme>
      <a:clrMap bg1="lt1" tx1="dk1" bg2="lt2" tx2="dk2" accent1="accent1" accent2="accent2" accent3="accent3" accent4="accent4" accent5="accent5" accent6="accent6" hlink="hlink" folHlink="folHlink"/>
    </a:extraClrScheme>
    <a:extraClrScheme>
      <a:clrScheme name="Project Post Mortems (Online) 3">
        <a:dk1>
          <a:srgbClr val="000000"/>
        </a:dk1>
        <a:lt1>
          <a:srgbClr val="FFFFFF"/>
        </a:lt1>
        <a:dk2>
          <a:srgbClr val="000000"/>
        </a:dk2>
        <a:lt2>
          <a:srgbClr val="FFFFFF"/>
        </a:lt2>
        <a:accent1>
          <a:srgbClr val="969696"/>
        </a:accent1>
        <a:accent2>
          <a:srgbClr val="EAEAEA"/>
        </a:accent2>
        <a:accent3>
          <a:srgbClr val="FFFFFF"/>
        </a:accent3>
        <a:accent4>
          <a:srgbClr val="000000"/>
        </a:accent4>
        <a:accent5>
          <a:srgbClr val="C9C9C9"/>
        </a:accent5>
        <a:accent6>
          <a:srgbClr val="D4D4D4"/>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Project Post Mortems (Online) 4">
        <a:dk1>
          <a:srgbClr val="003300"/>
        </a:dk1>
        <a:lt1>
          <a:srgbClr val="FFFFFF"/>
        </a:lt1>
        <a:dk2>
          <a:srgbClr val="336600"/>
        </a:dk2>
        <a:lt2>
          <a:srgbClr val="FFCC66"/>
        </a:lt2>
        <a:accent1>
          <a:srgbClr val="996633"/>
        </a:accent1>
        <a:accent2>
          <a:srgbClr val="0099CC"/>
        </a:accent2>
        <a:accent3>
          <a:srgbClr val="ADB8AA"/>
        </a:accent3>
        <a:accent4>
          <a:srgbClr val="DADADA"/>
        </a:accent4>
        <a:accent5>
          <a:srgbClr val="CAB8AD"/>
        </a:accent5>
        <a:accent6>
          <a:srgbClr val="008AB9"/>
        </a:accent6>
        <a:hlink>
          <a:srgbClr val="FF9933"/>
        </a:hlink>
        <a:folHlink>
          <a:srgbClr val="009900"/>
        </a:folHlink>
      </a:clrScheme>
      <a:clrMap bg1="dk2" tx1="lt1" bg2="dk1" tx2="lt2" accent1="accent1" accent2="accent2" accent3="accent3" accent4="accent4" accent5="accent5" accent6="accent6" hlink="hlink" folHlink="folHlink"/>
    </a:extraClrScheme>
    <a:extraClrScheme>
      <a:clrScheme name="Project Post Mortems (Online) 5">
        <a:dk1>
          <a:srgbClr val="666633"/>
        </a:dk1>
        <a:lt1>
          <a:srgbClr val="FFFFFF"/>
        </a:lt1>
        <a:dk2>
          <a:srgbClr val="CC9900"/>
        </a:dk2>
        <a:lt2>
          <a:srgbClr val="DDDDDD"/>
        </a:lt2>
        <a:accent1>
          <a:srgbClr val="CC6600"/>
        </a:accent1>
        <a:accent2>
          <a:srgbClr val="996633"/>
        </a:accent2>
        <a:accent3>
          <a:srgbClr val="E2CAAA"/>
        </a:accent3>
        <a:accent4>
          <a:srgbClr val="DADADA"/>
        </a:accent4>
        <a:accent5>
          <a:srgbClr val="E2B8AA"/>
        </a:accent5>
        <a:accent6>
          <a:srgbClr val="8A5C2D"/>
        </a:accent6>
        <a:hlink>
          <a:srgbClr val="663300"/>
        </a:hlink>
        <a:folHlink>
          <a:srgbClr val="CC3300"/>
        </a:folHlink>
      </a:clrScheme>
      <a:clrMap bg1="dk2" tx1="lt1" bg2="dk1" tx2="lt2" accent1="accent1" accent2="accent2" accent3="accent3" accent4="accent4" accent5="accent5" accent6="accent6" hlink="hlink" folHlink="folHlink"/>
    </a:extraClrScheme>
    <a:extraClrScheme>
      <a:clrScheme name="Project Post Mortems (Online) 6">
        <a:dk1>
          <a:srgbClr val="100000"/>
        </a:dk1>
        <a:lt1>
          <a:srgbClr val="FFFFFF"/>
        </a:lt1>
        <a:dk2>
          <a:srgbClr val="800000"/>
        </a:dk2>
        <a:lt2>
          <a:srgbClr val="FFCC66"/>
        </a:lt2>
        <a:accent1>
          <a:srgbClr val="003366"/>
        </a:accent1>
        <a:accent2>
          <a:srgbClr val="996633"/>
        </a:accent2>
        <a:accent3>
          <a:srgbClr val="C0AAAA"/>
        </a:accent3>
        <a:accent4>
          <a:srgbClr val="DADADA"/>
        </a:accent4>
        <a:accent5>
          <a:srgbClr val="AAADB8"/>
        </a:accent5>
        <a:accent6>
          <a:srgbClr val="8A5C2D"/>
        </a:accent6>
        <a:hlink>
          <a:srgbClr val="336699"/>
        </a:hlink>
        <a:folHlink>
          <a:srgbClr val="CC33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effectLst/>
            <a:latin typeface="Arial" charset="0"/>
            <a:ea typeface="SimSun" charset="0"/>
            <a:cs typeface="SimSu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effectLst/>
            <a:latin typeface="Arial" charset="0"/>
            <a:ea typeface="SimSun" charset="0"/>
            <a:cs typeface="SimSu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8921</TotalTime>
  <Words>3270</Words>
  <Application>Microsoft Macintosh PowerPoint</Application>
  <PresentationFormat>On-screen Show (4:3)</PresentationFormat>
  <Paragraphs>766</Paragraphs>
  <Slides>79</Slides>
  <Notes>64</Notes>
  <HiddenSlides>0</HiddenSlides>
  <MMClips>0</MMClips>
  <ScaleCrop>false</ScaleCrop>
  <HeadingPairs>
    <vt:vector size="4" baseType="variant">
      <vt:variant>
        <vt:lpstr>Theme</vt:lpstr>
      </vt:variant>
      <vt:variant>
        <vt:i4>9</vt:i4>
      </vt:variant>
      <vt:variant>
        <vt:lpstr>Slide Titles</vt:lpstr>
      </vt:variant>
      <vt:variant>
        <vt:i4>79</vt:i4>
      </vt:variant>
    </vt:vector>
  </HeadingPairs>
  <TitlesOfParts>
    <vt:vector size="88" baseType="lpstr">
      <vt:lpstr>Blank Presentation</vt:lpstr>
      <vt:lpstr>Project Post Mortems (Online)</vt:lpstr>
      <vt:lpstr>1_Project Post Mortems (Online)</vt:lpstr>
      <vt:lpstr>11_Blank Presentation</vt:lpstr>
      <vt:lpstr>2_Project Post Mortems (Online)</vt:lpstr>
      <vt:lpstr>Office Theme</vt:lpstr>
      <vt:lpstr>3_Project Post Mortems (Online)</vt:lpstr>
      <vt:lpstr>4_Project Post Mortems (Online)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are pyroglyphid house dust mites?</vt:lpstr>
      <vt:lpstr>Pathogenicity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Michigan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Mozart</cp:lastModifiedBy>
  <cp:revision>204</cp:revision>
  <dcterms:created xsi:type="dcterms:W3CDTF">2010-07-07T13:55:56Z</dcterms:created>
  <dcterms:modified xsi:type="dcterms:W3CDTF">2016-06-21T13:12:23Z</dcterms:modified>
</cp:coreProperties>
</file>